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docProps/custom.xml" ContentType="application/vnd.openxmlformats-officedocument.custom-properties+xml"/>
  <Override PartName="/customXml/itemProps7.xml" ContentType="application/vnd.openxmlformats-officedocument.customXmlProperties+xml"/>
  <Override PartName="/customXml/itemProps10.xml" ContentType="application/vnd.openxmlformats-officedocument.customXmlProperties+xml"/>
  <Override PartName="/customXml/itemProps9.xml" ContentType="application/vnd.openxmlformats-officedocument.customXmlProperties+xml"/>
  <Override PartName="/customXml/itemProps8.xml" ContentType="application/vnd.openxmlformats-officedocument.customXmlProperties+xml"/>
  <Override PartName="/customXml/itemProps6.xml" ContentType="application/vnd.openxmlformats-officedocument.customXmlProperties+xml"/>
  <Override PartName="/customXml/itemProps5.xml" ContentType="application/vnd.openxmlformats-officedocument.customXmlProperties+xml"/>
  <Override PartName="/customXml/itemProps13.xml" ContentType="application/vnd.openxmlformats-officedocument.customXmlProperties+xml"/>
  <Override PartName="/customXml/itemProps12.xml" ContentType="application/vnd.openxmlformats-officedocument.customXmlProperties+xml"/>
  <Override PartName="/customXml/itemProps11.xml" ContentType="application/vnd.openxmlformats-officedocument.customXmlProperties+xml"/>
  <Override PartName="/customXml/itemProps1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1"/>
  </p:sldMasterIdLst>
  <p:notesMasterIdLst>
    <p:notesMasterId r:id="rId23"/>
  </p:notesMasterIdLst>
  <p:sldIdLst>
    <p:sldId id="256" r:id="rId12"/>
    <p:sldId id="265" r:id="rId13"/>
    <p:sldId id="267" r:id="rId14"/>
    <p:sldId id="268" r:id="rId15"/>
    <p:sldId id="266" r:id="rId16"/>
    <p:sldId id="260" r:id="rId17"/>
    <p:sldId id="273" r:id="rId18"/>
    <p:sldId id="269" r:id="rId19"/>
    <p:sldId id="270" r:id="rId20"/>
    <p:sldId id="271" r:id="rId21"/>
    <p:sldId id="272" r:id="rId22"/>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B3"/>
    <a:srgbClr val="565656"/>
    <a:srgbClr val="1F4A60"/>
    <a:srgbClr val="009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7" autoAdjust="0"/>
    <p:restoredTop sz="94660"/>
  </p:normalViewPr>
  <p:slideViewPr>
    <p:cSldViewPr showGuides="1">
      <p:cViewPr varScale="1">
        <p:scale>
          <a:sx n="114" d="100"/>
          <a:sy n="114" d="100"/>
        </p:scale>
        <p:origin x="1272" y="10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customXml" Target="../customXml/item1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notesMaster" Target="notesMasters/notesMaster1.xml"/><Relationship Id="rId28" Type="http://schemas.openxmlformats.org/officeDocument/2006/relationships/customXml" Target="../customXml/item11.xml"/><Relationship Id="rId10" Type="http://schemas.openxmlformats.org/officeDocument/2006/relationships/customXml" Target="../customXml/item10.xml"/><Relationship Id="rId19" Type="http://schemas.openxmlformats.org/officeDocument/2006/relationships/slide" Target="slides/slide8.xml"/><Relationship Id="rId31" Type="http://schemas.openxmlformats.org/officeDocument/2006/relationships/customXml" Target="../customXml/item14.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tableStyles" Target="tableStyles.xml"/><Relationship Id="rId30" Type="http://schemas.openxmlformats.org/officeDocument/2006/relationships/customXml" Target="../customXml/item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B28D1-58D8-4EBA-AD4A-3097FCE67AD9}" type="datetimeFigureOut">
              <a:rPr lang="da-DK" smtClean="0"/>
              <a:t>07-06-2023</a:t>
            </a:fld>
            <a:endParaRPr lang="da-DK" dirty="0"/>
          </a:p>
        </p:txBody>
      </p:sp>
      <p:sp>
        <p:nvSpPr>
          <p:cNvPr id="4" name="Pladsholder til slidebille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22E91502-756A-4244-B8CC-0FD4F7A5EFF5}" type="slidenum">
              <a:rPr lang="da-DK" smtClean="0"/>
              <a:t>1</a:t>
            </a:fld>
            <a:endParaRPr lang="da-DK" dirty="0"/>
          </a:p>
        </p:txBody>
      </p:sp>
    </p:spTree>
    <p:extLst>
      <p:ext uri="{BB962C8B-B14F-4D97-AF65-F5344CB8AC3E}">
        <p14:creationId xmlns:p14="http://schemas.microsoft.com/office/powerpoint/2010/main" val="745021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3.w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3.w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3.w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10" name="Rektangel 9"/>
          <p:cNvSpPr/>
          <p:nvPr userDrawn="1"/>
        </p:nvSpPr>
        <p:spPr>
          <a:xfrm>
            <a:off x="611560" y="2038153"/>
            <a:ext cx="8532007" cy="4822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Rektangel 10"/>
          <p:cNvSpPr/>
          <p:nvPr userDrawn="1"/>
        </p:nvSpPr>
        <p:spPr>
          <a:xfrm>
            <a:off x="8460000" y="2040924"/>
            <a:ext cx="683568" cy="48198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20891"/>
            <a:ext cx="6402625" cy="1981738"/>
          </a:xfrm>
        </p:spPr>
        <p:txBody>
          <a:bodyPr anchor="t" anchorCtr="0"/>
          <a:lstStyle>
            <a:lvl1pPr>
              <a:defRPr sz="3700">
                <a:solidFill>
                  <a:schemeClr val="bg1"/>
                </a:solidFill>
              </a:defRPr>
            </a:lvl1pPr>
          </a:lstStyle>
          <a:p>
            <a:r>
              <a:rPr lang="da-DK" dirty="0"/>
              <a:t>Overskrift 37pt skrives her</a:t>
            </a:r>
            <a:br>
              <a:rPr lang="da-DK" dirty="0"/>
            </a:br>
            <a:r>
              <a:rPr lang="da-DK" dirty="0"/>
              <a:t>i to eller flere linjer</a:t>
            </a:r>
          </a:p>
        </p:txBody>
      </p:sp>
      <p:sp>
        <p:nvSpPr>
          <p:cNvPr id="3" name="Undertitel 2"/>
          <p:cNvSpPr>
            <a:spLocks noGrp="1"/>
          </p:cNvSpPr>
          <p:nvPr>
            <p:ph type="subTitle" idx="1" hasCustomPrompt="1"/>
          </p:nvPr>
        </p:nvSpPr>
        <p:spPr>
          <a:xfrm>
            <a:off x="1371600" y="5101432"/>
            <a:ext cx="6400800"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pic>
        <p:nvPicPr>
          <p:cNvPr id="1745042341" name="image" descr="{&quot;templafy&quot;:{&quot;id&quot;:&quot;24038b97-0e9b-462d-a224-a974852cdb6b&quot;}}"/>
          <p:cNvPicPr>
            <a:picLocks noChangeAspect="1"/>
          </p:cNvPicPr>
          <p:nvPr/>
        </p:nvPicPr>
        <p:blipFill>
          <a:blip r:embed="rId2"/>
          <a:stretch>
            <a:fillRect/>
          </a:stretch>
        </p:blipFill>
        <p:spPr>
          <a:xfrm>
            <a:off x="0" y="2040924"/>
            <a:ext cx="684000" cy="4820400"/>
          </a:xfrm>
          <a:prstGeom prst="rect">
            <a:avLst/>
          </a:prstGeom>
        </p:spPr>
      </p:pic>
      <p:pic>
        <p:nvPicPr>
          <p:cNvPr id="1910981072" name="image" descr="{&quot;templafy&quot;:{&quot;id&quot;:&quot;dc7a253c-ccd0-4db1-b81c-21029b35f9d8&quot;}}"/>
          <p:cNvPicPr>
            <a:picLocks noChangeAspect="1"/>
          </p:cNvPicPr>
          <p:nvPr/>
        </p:nvPicPr>
        <p:blipFill>
          <a:blip r:embed="rId3"/>
          <a:stretch>
            <a:fillRect/>
          </a:stretch>
        </p:blipFill>
        <p:spPr>
          <a:xfrm>
            <a:off x="457200" y="1584000"/>
            <a:ext cx="687600" cy="687600"/>
          </a:xfrm>
          <a:prstGeom prst="rect">
            <a:avLst/>
          </a:prstGeom>
        </p:spPr>
      </p:pic>
      <p:pic>
        <p:nvPicPr>
          <p:cNvPr id="28" name="Regi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1629407"/>
            <a:ext cx="116417" cy="594784"/>
          </a:xfrm>
          <a:prstGeom prst="rect">
            <a:avLst/>
          </a:prstGeom>
        </p:spPr>
      </p:pic>
      <p:pic>
        <p:nvPicPr>
          <p:cNvPr id="1198694029" name="image" descr="{&quot;templafy&quot;:{&quot;id&quot;:&quot;bd36b78e-a012-478d-ba45-8e95a6c8521e&quot;}}"/>
          <p:cNvPicPr>
            <a:picLocks noChangeAspect="1"/>
          </p:cNvPicPr>
          <p:nvPr/>
        </p:nvPicPr>
        <p:blipFill>
          <a:blip r:embed="rId5"/>
          <a:stretch>
            <a:fillRect/>
          </a:stretch>
        </p:blipFill>
        <p:spPr>
          <a:xfrm>
            <a:off x="0" y="0"/>
            <a:ext cx="9144000" cy="6861600"/>
          </a:xfrm>
          <a:prstGeom prst="rect">
            <a:avLst/>
          </a:prstGeom>
        </p:spPr>
      </p:pic>
      <p:pic>
        <p:nvPicPr>
          <p:cNvPr id="1976034977" name="image" descr="{&quot;templafy&quot;:{&quot;id&quot;:&quot;60859073-b294-4506-83a0-7e7a388a99f2&quot;}}"/>
          <p:cNvPicPr>
            <a:picLocks noChangeAspect="1"/>
          </p:cNvPicPr>
          <p:nvPr/>
        </p:nvPicPr>
        <p:blipFill>
          <a:blip r:embed="rId5"/>
          <a:stretch>
            <a:fillRect/>
          </a:stretch>
        </p:blipFill>
        <p:spPr>
          <a:xfrm>
            <a:off x="0" y="-2574"/>
            <a:ext cx="9144000" cy="6861600"/>
          </a:xfrm>
          <a:prstGeom prst="rect">
            <a:avLst/>
          </a:prstGeom>
        </p:spPr>
      </p:pic>
      <p:sp>
        <p:nvSpPr>
          <p:cNvPr id="2" name="Date Placeholder 1" hidden="1">
            <a:extLst>
              <a:ext uri="{FF2B5EF4-FFF2-40B4-BE49-F238E27FC236}">
                <a16:creationId xmlns:a16="http://schemas.microsoft.com/office/drawing/2014/main" id="{5D2BCEB3-DE06-427F-8CA1-84F884C5E293}"/>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5D19BBFC-5717-4490-A094-205F5448E3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7F5F4E-DE6D-4596-8B1F-C29D26E3FC5F}"/>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
        <p:nvSpPr>
          <p:cNvPr id="19" name="text" descr="{&quot;templafy&quot;:{&quot;id&quot;:&quot;7267d273-52ad-4b07-9d12-afae5c11f560&quot;}}" title="Form.PresentationTitle">
            <a:extLst>
              <a:ext uri="{FF2B5EF4-FFF2-40B4-BE49-F238E27FC236}">
                <a16:creationId xmlns:a16="http://schemas.microsoft.com/office/drawing/2014/main" id="{9A3FA10C-9E51-4C9F-827C-4B35DFE89CDC}"/>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sp>
        <p:nvSpPr>
          <p:cNvPr id="20" name="text" descr="{&quot;templafy&quot;:{&quot;id&quot;:&quot;82c6bee1-8298-4154-a3a5-60774a528659&quot;}}" title="UserProfile.Name">
            <a:extLst>
              <a:ext uri="{FF2B5EF4-FFF2-40B4-BE49-F238E27FC236}">
                <a16:creationId xmlns:a16="http://schemas.microsoft.com/office/drawing/2014/main" id="{0046E08D-6FCC-4EC3-AE5D-F0348FCA3ADF}"/>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pic>
        <p:nvPicPr>
          <p:cNvPr id="1140190228" name="image" descr="{&quot;templafy&quot;:{&quot;id&quot;:&quot;d3d94388-947c-4e66-b88a-cd98b78331d6&quot;}}"/>
          <p:cNvPicPr>
            <a:picLocks noChangeAspect="1"/>
          </p:cNvPicPr>
          <p:nvPr/>
        </p:nvPicPr>
        <p:blipFill>
          <a:blip r:embed="rId6"/>
          <a:stretch>
            <a:fillRect/>
          </a:stretch>
        </p:blipFill>
        <p:spPr>
          <a:xfrm>
            <a:off x="4255200" y="6314400"/>
            <a:ext cx="1324800" cy="421200"/>
          </a:xfrm>
          <a:prstGeom prst="rect">
            <a:avLst/>
          </a:prstGeom>
        </p:spPr>
      </p:pic>
      <p:sp>
        <p:nvSpPr>
          <p:cNvPr id="22" name="text" descr="{&quot;templafy&quot;:{&quot;id&quot;:&quot;9bc05b96-33f9-4803-b90f-35f199ac5d55&quot;}}" title="UserProfile.Office.Virksomhed_{{DocumentLanguage}}">
            <a:extLst>
              <a:ext uri="{FF2B5EF4-FFF2-40B4-BE49-F238E27FC236}">
                <a16:creationId xmlns:a16="http://schemas.microsoft.com/office/drawing/2014/main" id="{7480B6FB-0E48-414D-BE8F-CC7D5176795C}"/>
              </a:ext>
            </a:extLst>
          </p:cNvPr>
          <p:cNvSpPr txBox="1"/>
          <p:nvPr userDrawn="1"/>
        </p:nvSpPr>
        <p:spPr>
          <a:xfrm>
            <a:off x="1371598" y="255600"/>
            <a:ext cx="33012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23" name="text" descr="{&quot;templafy&quot;:{&quot;id&quot;:&quot;2ee553d6-87c4-40b6-aafe-405950c320e5&quot;}}" title="UserProfile.CenterFreeText">
            <a:extLst>
              <a:ext uri="{FF2B5EF4-FFF2-40B4-BE49-F238E27FC236}">
                <a16:creationId xmlns:a16="http://schemas.microsoft.com/office/drawing/2014/main" id="{93C7400A-E529-4894-9367-024020F68848}"/>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24" name="text" descr="{&quot;templafy&quot;:{&quot;id&quot;:&quot;bfbfb338-7b52-4cf0-9441-62272a225503&quot;}}" hidden="1" title="UserProfile.Centers.Center_{{DocumentLanguage}}">
            <a:extLst>
              <a:ext uri="{FF2B5EF4-FFF2-40B4-BE49-F238E27FC236}">
                <a16:creationId xmlns:a16="http://schemas.microsoft.com/office/drawing/2014/main" id="{7C4DF2D3-8FAC-4EEA-8F80-6C5494303CF2}"/>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1903348643" name="image" descr="{&quot;templafy&quot;:{&quot;id&quot;:&quot;35d26814-8a98-47c0-9698-90fc54c7b294&quot;}}"/>
          <p:cNvPicPr>
            <a:picLocks noChangeAspect="1"/>
          </p:cNvPicPr>
          <p:nvPr/>
        </p:nvPicPr>
        <p:blipFill>
          <a:blip r:embed="rId6"/>
          <a:stretch>
            <a:fillRect/>
          </a:stretch>
        </p:blipFill>
        <p:spPr>
          <a:xfrm>
            <a:off x="8027234" y="260648"/>
            <a:ext cx="871200" cy="900000"/>
          </a:xfrm>
          <a:prstGeom prst="rect">
            <a:avLst/>
          </a:prstGeom>
        </p:spPr>
      </p:pic>
      <p:pic>
        <p:nvPicPr>
          <p:cNvPr id="2014876041" name="image" descr="{&quot;templafy&quot;:{&quot;id&quot;:&quot;689d074b-5a6e-4f29-b5f6-3d82e3a0a81d&quot;}}"/>
          <p:cNvPicPr>
            <a:picLocks noChangeAspect="1"/>
          </p:cNvPicPr>
          <p:nvPr/>
        </p:nvPicPr>
        <p:blipFill>
          <a:blip r:embed="rId6"/>
          <a:stretch>
            <a:fillRect/>
          </a:stretch>
        </p:blipFill>
        <p:spPr>
          <a:xfrm>
            <a:off x="6901200" y="97200"/>
            <a:ext cx="2178000" cy="684000"/>
          </a:xfrm>
          <a:prstGeom prst="rect">
            <a:avLst/>
          </a:prstGeom>
        </p:spPr>
      </p:pic>
      <p:pic>
        <p:nvPicPr>
          <p:cNvPr id="1762201077" name="image" descr="{&quot;templafy&quot;:{&quot;id&quot;:&quot;bbfd9576-9a05-465d-b82b-ee6ec927e87c&quot;}}"/>
          <p:cNvPicPr>
            <a:picLocks noChangeAspect="1"/>
          </p:cNvPicPr>
          <p:nvPr/>
        </p:nvPicPr>
        <p:blipFill>
          <a:blip r:embed="rId6"/>
          <a:stretch>
            <a:fillRect/>
          </a:stretch>
        </p:blipFill>
        <p:spPr>
          <a:xfrm>
            <a:off x="8024762" y="872704"/>
            <a:ext cx="871200" cy="900000"/>
          </a:xfrm>
          <a:prstGeom prst="rect">
            <a:avLst/>
          </a:prstGeom>
        </p:spPr>
      </p:pic>
      <p:sp>
        <p:nvSpPr>
          <p:cNvPr id="30" name="text" descr="{&quot;templafy&quot;:{&quot;id&quot;:&quot;61692249-e629-4dde-8ad4-cab6683fd556&quot;}}" title="Form.Manuel_dato">
            <a:extLst>
              <a:ext uri="{FF2B5EF4-FFF2-40B4-BE49-F238E27FC236}">
                <a16:creationId xmlns:a16="http://schemas.microsoft.com/office/drawing/2014/main" id="{4CBF7751-5A12-4506-8CD7-FFB4338A54F9}"/>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197394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ut ">
    <p:spTree>
      <p:nvGrpSpPr>
        <p:cNvPr id="1" name=""/>
        <p:cNvGrpSpPr/>
        <p:nvPr/>
      </p:nvGrpSpPr>
      <p:grpSpPr>
        <a:xfrm>
          <a:off x="0" y="0"/>
          <a:ext cx="0" cy="0"/>
          <a:chOff x="0" y="0"/>
          <a:chExt cx="0" cy="0"/>
        </a:xfrm>
      </p:grpSpPr>
      <p:sp>
        <p:nvSpPr>
          <p:cNvPr id="8" name="Rektangel 7"/>
          <p:cNvSpPr/>
          <p:nvPr userDrawn="1"/>
        </p:nvSpPr>
        <p:spPr>
          <a:xfrm>
            <a:off x="611560" y="0"/>
            <a:ext cx="85320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p:cNvSpPr/>
          <p:nvPr userDrawn="1"/>
        </p:nvSpPr>
        <p:spPr>
          <a:xfrm>
            <a:off x="8460000" y="1"/>
            <a:ext cx="683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p:cNvSpPr>
            <a:spLocks noGrp="1"/>
          </p:cNvSpPr>
          <p:nvPr>
            <p:ph type="title" hasCustomPrompt="1"/>
          </p:nvPr>
        </p:nvSpPr>
        <p:spPr>
          <a:xfrm>
            <a:off x="1371600" y="1016732"/>
            <a:ext cx="7086600" cy="1312131"/>
          </a:xfrm>
        </p:spPr>
        <p:txBody>
          <a:bodyPr/>
          <a:lstStyle>
            <a:lvl1pPr>
              <a:lnSpc>
                <a:spcPct val="85000"/>
              </a:lnSpc>
              <a:defRPr>
                <a:solidFill>
                  <a:schemeClr val="bg1"/>
                </a:solidFill>
              </a:defRPr>
            </a:lvl1pPr>
          </a:lstStyle>
          <a:p>
            <a:r>
              <a:rPr lang="da-DK" dirty="0"/>
              <a:t>Overskrift 27pt i to eller flere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368000" y="2585610"/>
            <a:ext cx="2995611" cy="648000"/>
          </a:xfrm>
        </p:spPr>
        <p:txBody>
          <a:bodyPr/>
          <a:lstStyle>
            <a:lvl1pPr marL="0" indent="0">
              <a:lnSpc>
                <a:spcPct val="85000"/>
              </a:lnSpc>
              <a:buNone/>
              <a:defRPr sz="1600" baseline="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368000" y="3490922"/>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4654765" y="25848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4654765" y="34920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pic>
        <p:nvPicPr>
          <p:cNvPr id="1097434043" name="image" descr="{&quot;templafy&quot;:{&quot;id&quot;:&quot;d238cb10-68ce-4d3f-a40b-853e48ca1d99&quot;}}"/>
          <p:cNvPicPr>
            <a:picLocks noChangeAspect="1"/>
          </p:cNvPicPr>
          <p:nvPr/>
        </p:nvPicPr>
        <p:blipFill>
          <a:blip r:embed="rId2"/>
          <a:stretch>
            <a:fillRect/>
          </a:stretch>
        </p:blipFill>
        <p:spPr>
          <a:xfrm>
            <a:off x="0" y="0"/>
            <a:ext cx="684000" cy="6858000"/>
          </a:xfrm>
          <a:prstGeom prst="rect">
            <a:avLst/>
          </a:prstGeom>
        </p:spPr>
      </p:pic>
      <p:pic>
        <p:nvPicPr>
          <p:cNvPr id="908245447" name="image" descr="{&quot;templafy&quot;:{&quot;id&quot;:&quot;a2c41bde-36e2-455c-8a0a-de151ff4f33d&quot;}}"/>
          <p:cNvPicPr>
            <a:picLocks noChangeAspect="1"/>
          </p:cNvPicPr>
          <p:nvPr/>
        </p:nvPicPr>
        <p:blipFill>
          <a:blip r:embed="rId3"/>
          <a:stretch>
            <a:fillRect/>
          </a:stretch>
        </p:blipFill>
        <p:spPr>
          <a:xfrm>
            <a:off x="457200" y="4806975"/>
            <a:ext cx="687600" cy="687600"/>
          </a:xfrm>
          <a:prstGeom prst="rect">
            <a:avLst/>
          </a:prstGeom>
        </p:spPr>
      </p:pic>
      <p:pic>
        <p:nvPicPr>
          <p:cNvPr id="24" name="Regi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4852382"/>
            <a:ext cx="116417" cy="594784"/>
          </a:xfrm>
          <a:prstGeom prst="rect">
            <a:avLst/>
          </a:prstGeom>
        </p:spPr>
      </p:pic>
      <p:sp>
        <p:nvSpPr>
          <p:cNvPr id="3" name="Date Placeholder 2" hidden="1">
            <a:extLst>
              <a:ext uri="{FF2B5EF4-FFF2-40B4-BE49-F238E27FC236}">
                <a16:creationId xmlns:a16="http://schemas.microsoft.com/office/drawing/2014/main" id="{0E2752B6-0305-4D5A-B6F1-C38506721EB4}"/>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16B467BF-A322-4CF9-AF21-C18F56464B0A}"/>
              </a:ext>
            </a:extLst>
          </p:cNvPr>
          <p:cNvSpPr>
            <a:spLocks noGrp="1"/>
          </p:cNvSpPr>
          <p:nvPr>
            <p:ph type="ftr" sz="quarter" idx="20"/>
          </p:nvPr>
        </p:nvSpPr>
        <p:spPr/>
        <p:txBody>
          <a:bodyPr/>
          <a:lstStyle/>
          <a:p>
            <a:endParaRPr lang="en-GB"/>
          </a:p>
        </p:txBody>
      </p:sp>
      <p:sp>
        <p:nvSpPr>
          <p:cNvPr id="12" name="Slide Number Placeholder 11">
            <a:extLst>
              <a:ext uri="{FF2B5EF4-FFF2-40B4-BE49-F238E27FC236}">
                <a16:creationId xmlns:a16="http://schemas.microsoft.com/office/drawing/2014/main" id="{9FA4331A-7BD6-46C0-B590-5FEBF9905D69}"/>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
        <p:nvSpPr>
          <p:cNvPr id="29" name="text" descr="{&quot;templafy&quot;:{&quot;id&quot;:&quot;354adccb-242d-47f6-9910-5b821ff8e3b3&quot;}}" title="UserProfile.Office.Virksomhed_{{DocumentLanguage}}">
            <a:extLst>
              <a:ext uri="{FF2B5EF4-FFF2-40B4-BE49-F238E27FC236}">
                <a16:creationId xmlns:a16="http://schemas.microsoft.com/office/drawing/2014/main" id="{6202D20B-D08B-4977-AADD-3ECD1F0A5643}"/>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chemeClr val="bg1"/>
                </a:solidFill>
              </a:rPr>
              <a:t>Bispebjerg Hospital</a:t>
            </a:r>
          </a:p>
        </p:txBody>
      </p:sp>
      <p:sp>
        <p:nvSpPr>
          <p:cNvPr id="30" name="text" descr="{&quot;templafy&quot;:{&quot;id&quot;:&quot;61a108ed-dcc8-4c79-8146-e1130efca470&quot;}}" title="UserProfile.CenterFreeText">
            <a:extLst>
              <a:ext uri="{FF2B5EF4-FFF2-40B4-BE49-F238E27FC236}">
                <a16:creationId xmlns:a16="http://schemas.microsoft.com/office/drawing/2014/main" id="{243FF1C6-7A9E-4FD9-8DD3-4D385AAC2E5D}"/>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chemeClr val="bg1"/>
                </a:solidFill>
              </a:rPr>
              <a:t>Ortopædkirurgisk afd M</a:t>
            </a:r>
          </a:p>
        </p:txBody>
      </p:sp>
      <p:sp>
        <p:nvSpPr>
          <p:cNvPr id="31" name="text" descr="{&quot;templafy&quot;:{&quot;id&quot;:&quot;bf9c7ab8-70b0-45df-8a46-37396b03148f&quot;}}" hidden="1" title="UserProfile.Centers.Center_{{DocumentLanguage}}">
            <a:extLst>
              <a:ext uri="{FF2B5EF4-FFF2-40B4-BE49-F238E27FC236}">
                <a16:creationId xmlns:a16="http://schemas.microsoft.com/office/drawing/2014/main" id="{24161383-4EB0-45CF-99FD-BA47F707EFD0}"/>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chemeClr val="bg1"/>
              </a:solidFill>
            </a:endParaRPr>
          </a:p>
        </p:txBody>
      </p:sp>
      <p:sp>
        <p:nvSpPr>
          <p:cNvPr id="32" name="text" descr="{&quot;templafy&quot;:{&quot;id&quot;:&quot;e7a698b9-abb1-41a5-a15b-6bf0acf9de3e&quot;}}" title="Form.PresentationTitle">
            <a:extLst>
              <a:ext uri="{FF2B5EF4-FFF2-40B4-BE49-F238E27FC236}">
                <a16:creationId xmlns:a16="http://schemas.microsoft.com/office/drawing/2014/main" id="{B4CA18F5-916D-4D09-8848-FCF8B17007BF}"/>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6974516" name="image" descr="{&quot;templafy&quot;:{&quot;id&quot;:&quot;74201857-77d3-4ad0-8a2f-fe39688a3293&quot;}}"/>
          <p:cNvPicPr>
            <a:picLocks noChangeAspect="1"/>
          </p:cNvPicPr>
          <p:nvPr/>
        </p:nvPicPr>
        <p:blipFill>
          <a:blip r:embed="rId5"/>
          <a:stretch>
            <a:fillRect/>
          </a:stretch>
        </p:blipFill>
        <p:spPr>
          <a:xfrm>
            <a:off x="4255200" y="6314400"/>
            <a:ext cx="1324800" cy="421200"/>
          </a:xfrm>
          <a:prstGeom prst="rect">
            <a:avLst/>
          </a:prstGeom>
        </p:spPr>
      </p:pic>
      <p:pic>
        <p:nvPicPr>
          <p:cNvPr id="74080748" name="image" descr="{&quot;templafy&quot;:{&quot;id&quot;:&quot;a5343627-01bf-479b-84d4-b5dabfeca188&quot;}}"/>
          <p:cNvPicPr>
            <a:picLocks noChangeAspect="1"/>
          </p:cNvPicPr>
          <p:nvPr/>
        </p:nvPicPr>
        <p:blipFill>
          <a:blip r:embed="rId5"/>
          <a:stretch>
            <a:fillRect/>
          </a:stretch>
        </p:blipFill>
        <p:spPr>
          <a:xfrm>
            <a:off x="6901200" y="97200"/>
            <a:ext cx="2178000" cy="684000"/>
          </a:xfrm>
          <a:prstGeom prst="rect">
            <a:avLst/>
          </a:prstGeom>
        </p:spPr>
      </p:pic>
      <p:pic>
        <p:nvPicPr>
          <p:cNvPr id="1981705142" name="image" descr="{&quot;templafy&quot;:{&quot;id&quot;:&quot;4e3f48f6-e770-4715-ae57-9568648e7960&quot;}}"/>
          <p:cNvPicPr>
            <a:picLocks noChangeAspect="1"/>
          </p:cNvPicPr>
          <p:nvPr/>
        </p:nvPicPr>
        <p:blipFill>
          <a:blip r:embed="rId5"/>
          <a:stretch>
            <a:fillRect/>
          </a:stretch>
        </p:blipFill>
        <p:spPr>
          <a:xfrm>
            <a:off x="8024762" y="872704"/>
            <a:ext cx="871200" cy="900000"/>
          </a:xfrm>
          <a:prstGeom prst="rect">
            <a:avLst/>
          </a:prstGeom>
        </p:spPr>
      </p:pic>
      <p:pic>
        <p:nvPicPr>
          <p:cNvPr id="1205591355" name="image" descr="{&quot;templafy&quot;:{&quot;id&quot;:&quot;20e460e7-f6a2-4b33-b83a-c65876824e24&quot;}}"/>
          <p:cNvPicPr>
            <a:picLocks noChangeAspect="1"/>
          </p:cNvPicPr>
          <p:nvPr/>
        </p:nvPicPr>
        <p:blipFill>
          <a:blip r:embed="rId5"/>
          <a:stretch>
            <a:fillRect/>
          </a:stretch>
        </p:blipFill>
        <p:spPr>
          <a:xfrm>
            <a:off x="8027234" y="260648"/>
            <a:ext cx="871200" cy="900000"/>
          </a:xfrm>
          <a:prstGeom prst="rect">
            <a:avLst/>
          </a:prstGeom>
        </p:spPr>
      </p:pic>
      <p:sp>
        <p:nvSpPr>
          <p:cNvPr id="27" name="text" descr="{&quot;templafy&quot;:{&quot;id&quot;:&quot;55d9526a-d11e-4f5a-a502-a7c0e6b79c10&quot;}}" title="UserProfile.Name">
            <a:extLst>
              <a:ext uri="{FF2B5EF4-FFF2-40B4-BE49-F238E27FC236}">
                <a16:creationId xmlns:a16="http://schemas.microsoft.com/office/drawing/2014/main" id="{3E663722-4402-45E0-A867-833F060FF2EA}"/>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28" name="text" descr="{&quot;templafy&quot;:{&quot;id&quot;:&quot;58469150-d0f4-49c2-a18c-7bd25a2e8aaf&quot;}}" title="Form.Manuel_dato">
            <a:extLst>
              <a:ext uri="{FF2B5EF4-FFF2-40B4-BE49-F238E27FC236}">
                <a16:creationId xmlns:a16="http://schemas.microsoft.com/office/drawing/2014/main" id="{6245780A-71FE-4241-AD3C-37868DD54803}"/>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385902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31" name="Text Box 2"/>
          <p:cNvSpPr txBox="1">
            <a:spLocks noChangeArrowheads="1"/>
          </p:cNvSpPr>
          <p:nvPr userDrawn="1"/>
        </p:nvSpPr>
        <p:spPr bwMode="auto">
          <a:xfrm>
            <a:off x="404813" y="1819146"/>
            <a:ext cx="2272102"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latin typeface="Arial" panose="020B0604020202020204" pitchFamily="34" charset="0"/>
                <a:cs typeface="Arial" panose="020B0604020202020204" pitchFamily="34" charset="0"/>
              </a:rPr>
              <a:t>Brug</a:t>
            </a:r>
            <a:r>
              <a:rPr lang="da-DK" sz="1000" b="1" baseline="0" noProof="1">
                <a:latin typeface="Arial" panose="020B0604020202020204" pitchFamily="34" charset="0"/>
                <a:cs typeface="Arial" panose="020B0604020202020204" pitchFamily="34" charset="0"/>
              </a:rPr>
              <a:t> tekst typografier</a:t>
            </a:r>
            <a:endParaRPr lang="da-DK" sz="1000" b="1" noProof="1">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Brug</a:t>
            </a:r>
            <a:r>
              <a:rPr lang="da-DK" altLang="da-DK" sz="900" b="1" noProof="1">
                <a:solidFill>
                  <a:schemeClr val="tx1"/>
                </a:solidFill>
                <a:latin typeface="Arial" panose="020B0604020202020204" pitchFamily="34" charset="0"/>
                <a:cs typeface="Arial" panose="020B0604020202020204" pitchFamily="34" charset="0"/>
              </a:rPr>
              <a:t> TAB </a:t>
            </a:r>
            <a:r>
              <a:rPr lang="da-DK" altLang="da-DK" sz="900" b="0" noProof="1">
                <a:solidFill>
                  <a:schemeClr val="tx1"/>
                </a:solidFill>
                <a:latin typeface="Arial" panose="020B0604020202020204" pitchFamily="34" charset="0"/>
                <a:cs typeface="Arial" panose="020B0604020202020204" pitchFamily="34" charset="0"/>
              </a:rPr>
              <a:t>for at gå frem i tekst-niveauer. Klik </a:t>
            </a:r>
            <a:r>
              <a:rPr lang="da-DK" altLang="da-DK" sz="900" b="1" noProof="1">
                <a:solidFill>
                  <a:schemeClr val="tx1"/>
                </a:solidFill>
                <a:latin typeface="Arial" panose="020B0604020202020204" pitchFamily="34" charset="0"/>
                <a:cs typeface="Arial" panose="020B0604020202020204" pitchFamily="34" charset="0"/>
              </a:rPr>
              <a:t>ENTER</a:t>
            </a:r>
            <a:r>
              <a:rPr lang="da-DK" altLang="da-DK" sz="900" b="0" noProof="1">
                <a:solidFill>
                  <a:schemeClr val="tx1"/>
                </a:solidFill>
                <a:latin typeface="Arial" panose="020B0604020202020204" pitchFamily="34" charset="0"/>
                <a:cs typeface="Arial" panose="020B0604020202020204" pitchFamily="34" charset="0"/>
              </a:rPr>
              <a:t>, derefter </a:t>
            </a:r>
            <a:r>
              <a:rPr lang="da-DK" altLang="da-DK" sz="900" b="1" noProof="1">
                <a:solidFill>
                  <a:schemeClr val="tx1"/>
                </a:solidFill>
                <a:latin typeface="Arial" panose="020B0604020202020204" pitchFamily="34" charset="0"/>
                <a:cs typeface="Arial" panose="020B0604020202020204" pitchFamily="34" charset="0"/>
              </a:rPr>
              <a:t>TAB</a:t>
            </a:r>
            <a:r>
              <a:rPr lang="da-DK" altLang="da-DK" sz="900" b="0" noProof="1">
                <a:solidFill>
                  <a:schemeClr val="tx1"/>
                </a:solidFill>
                <a:latin typeface="Arial" panose="020B0604020202020204" pitchFamily="34" charset="0"/>
                <a:cs typeface="Arial" panose="020B0604020202020204" pitchFamily="34" charset="0"/>
              </a:rPr>
              <a:t> for at skifte fra et niveau til et næste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gå tilbage i tekst-niveauer,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brug </a:t>
            </a:r>
            <a:r>
              <a:rPr lang="da-DK" altLang="da-DK" sz="900" b="1" noProof="1">
                <a:solidFill>
                  <a:schemeClr val="tx1"/>
                </a:solidFill>
                <a:latin typeface="Arial" panose="020B0604020202020204" pitchFamily="34" charset="0"/>
                <a:cs typeface="Arial" panose="020B0604020202020204" pitchFamily="34" charset="0"/>
              </a:rPr>
              <a:t>SHIFT+TAB</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Alternativt kan </a:t>
            </a:r>
            <a:r>
              <a:rPr lang="da-DK" altLang="da-DK" sz="900" b="1" noProof="1">
                <a:solidFill>
                  <a:schemeClr val="tx1"/>
                </a:solidFill>
                <a:latin typeface="Arial" panose="020B0604020202020204" pitchFamily="34" charset="0"/>
                <a:cs typeface="Arial" panose="020B0604020202020204" pitchFamily="34" charset="0"/>
              </a:rPr>
              <a:t>Forøg</a:t>
            </a:r>
            <a:r>
              <a:rPr lang="da-DK" altLang="da-DK" sz="900" b="0" noProof="1">
                <a:solidFill>
                  <a:schemeClr val="tx1"/>
                </a:solidFill>
                <a:latin typeface="Arial" panose="020B0604020202020204" pitchFamily="34" charset="0"/>
                <a:cs typeface="Arial" panose="020B0604020202020204" pitchFamily="34" charset="0"/>
              </a:rPr>
              <a:t> og </a:t>
            </a:r>
            <a:br>
              <a:rPr lang="da-DK" altLang="da-DK" sz="900" b="0" noProof="1">
                <a:solidFill>
                  <a:schemeClr val="tx1"/>
                </a:solidFill>
                <a:latin typeface="Arial" panose="020B0604020202020204" pitchFamily="34" charset="0"/>
                <a:cs typeface="Arial" panose="020B0604020202020204" pitchFamily="34" charset="0"/>
              </a:rPr>
            </a:br>
            <a:r>
              <a:rPr lang="da-DK" altLang="da-DK" sz="900" b="1" noProof="1">
                <a:solidFill>
                  <a:schemeClr val="tx1"/>
                </a:solidFill>
                <a:latin typeface="Arial" panose="020B0604020202020204" pitchFamily="34" charset="0"/>
                <a:cs typeface="Arial" panose="020B0604020202020204" pitchFamily="34" charset="0"/>
              </a:rPr>
              <a:t>Formindsk</a:t>
            </a:r>
            <a:r>
              <a:rPr lang="da-DK" altLang="da-DK" sz="900" b="0" noProof="1">
                <a:solidFill>
                  <a:schemeClr val="tx1"/>
                </a:solidFill>
                <a:latin typeface="Arial" panose="020B0604020202020204" pitchFamily="34" charset="0"/>
                <a:cs typeface="Arial" panose="020B0604020202020204" pitchFamily="34" charset="0"/>
              </a:rPr>
              <a:t> listeniveau bruges</a:t>
            </a:r>
          </a:p>
          <a:p>
            <a:pPr eaLnBrk="1" hangingPunct="1">
              <a:spcBef>
                <a:spcPts val="1200"/>
              </a:spcBef>
              <a:spcAft>
                <a:spcPts val="600"/>
              </a:spcAft>
              <a:defRPr/>
            </a:pPr>
            <a:r>
              <a:rPr lang="da-DK" sz="1000" b="1" noProof="1">
                <a:solidFill>
                  <a:schemeClr val="tx1"/>
                </a:solidFill>
                <a:latin typeface="Arial" panose="020B0604020202020204" pitchFamily="34" charset="0"/>
                <a:cs typeface="Arial" panose="020B0604020202020204" pitchFamily="34" charset="0"/>
              </a:rPr>
              <a:t>Brug layouts</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Hjem</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Klik på menupunktet </a:t>
            </a:r>
            <a:r>
              <a:rPr lang="da-DK" altLang="da-DK" sz="900" b="1" noProof="1">
                <a:solidFill>
                  <a:schemeClr val="tx1"/>
                </a:solidFill>
                <a:latin typeface="Arial" panose="020B0604020202020204" pitchFamily="34" charset="0"/>
                <a:cs typeface="Arial" panose="020B0604020202020204" pitchFamily="34" charset="0"/>
              </a:rPr>
              <a:t>Nyt Slide </a:t>
            </a:r>
            <a:br>
              <a:rPr lang="da-DK" altLang="da-DK" sz="900" b="1"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for at indsætte nyt slide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3.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Layout</a:t>
            </a:r>
            <a:r>
              <a:rPr lang="da-DK" altLang="da-DK" sz="900" b="0" noProof="1">
                <a:solidFill>
                  <a:schemeClr val="tx1"/>
                </a:solidFill>
                <a:latin typeface="Arial" panose="020B0604020202020204" pitchFamily="34" charset="0"/>
                <a:cs typeface="Arial" panose="020B0604020202020204" pitchFamily="34" charset="0"/>
              </a:rPr>
              <a:t> for at ændre dit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nuværende layout til et alternativt</a:t>
            </a:r>
          </a:p>
          <a:p>
            <a:pPr fontAlgn="auto">
              <a:spcBef>
                <a:spcPts val="1200"/>
              </a:spcBef>
              <a:spcAft>
                <a:spcPts val="600"/>
              </a:spcAft>
              <a:buFont typeface="+mj-lt"/>
              <a:buNone/>
              <a:defRPr/>
            </a:pPr>
            <a:r>
              <a:rPr lang="da-DK" sz="1000" b="1" noProof="1">
                <a:solidFill>
                  <a:schemeClr val="tx1"/>
                </a:solidFill>
                <a:latin typeface="Arial" panose="020B0604020202020204" pitchFamily="34" charset="0"/>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Hjem</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Nulstil</a:t>
            </a:r>
            <a:r>
              <a:rPr lang="da-DK" altLang="da-DK" sz="900" b="0" noProof="1">
                <a:solidFill>
                  <a:schemeClr val="tx1"/>
                </a:solidFill>
                <a:latin typeface="Arial" panose="020B0604020202020204" pitchFamily="34" charset="0"/>
                <a:cs typeface="Arial" panose="020B0604020202020204" pitchFamily="34" charset="0"/>
              </a:rPr>
              <a:t> for at nulstille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placering, størrelse og for-</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matering af pladsholdere til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layoutets oprindelige design </a:t>
            </a:r>
          </a:p>
          <a:p>
            <a:pPr eaLnBrk="1" hangingPunct="1">
              <a:spcAft>
                <a:spcPts val="600"/>
              </a:spcAft>
              <a:defRPr/>
            </a:pPr>
            <a:endParaRPr lang="da-DK" sz="900" b="1" noProof="1">
              <a:solidFill>
                <a:schemeClr val="tx1"/>
              </a:solidFill>
              <a:latin typeface="Arial" panose="020B0604020202020204" pitchFamily="34" charset="0"/>
              <a:cs typeface="Arial" panose="020B0604020202020204" pitchFamily="34" charset="0"/>
            </a:endParaRPr>
          </a:p>
          <a:p>
            <a:pPr eaLnBrk="1" hangingPunct="1">
              <a:spcAft>
                <a:spcPts val="240"/>
              </a:spcAft>
              <a:defRPr/>
            </a:pPr>
            <a:endParaRPr lang="da-DK" sz="900" noProof="1">
              <a:solidFill>
                <a:schemeClr val="tx1"/>
              </a:solidFill>
              <a:latin typeface="Arial" panose="020B0604020202020204" pitchFamily="34" charset="0"/>
              <a:cs typeface="Arial" panose="020B0604020202020204" pitchFamily="34" charset="0"/>
            </a:endParaRPr>
          </a:p>
        </p:txBody>
      </p:sp>
      <p:sp>
        <p:nvSpPr>
          <p:cNvPr id="34" name="Text Box 4"/>
          <p:cNvSpPr txBox="1">
            <a:spLocks noChangeArrowheads="1"/>
          </p:cNvSpPr>
          <p:nvPr userDrawn="1"/>
        </p:nvSpPr>
        <p:spPr bwMode="auto">
          <a:xfrm>
            <a:off x="6627440" y="1815926"/>
            <a:ext cx="2358243"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Arial" panose="020B0604020202020204" pitchFamily="34" charset="0"/>
                <a:cs typeface="Arial" panose="020B0604020202020204" pitchFamily="34" charset="0"/>
              </a:rPr>
              <a:t>For at justere sidenummerering, </a:t>
            </a:r>
            <a:br>
              <a:rPr lang="da-DK" sz="1000" b="1" noProof="1">
                <a:solidFill>
                  <a:schemeClr val="tx1"/>
                </a:solidFill>
                <a:latin typeface="Arial" panose="020B0604020202020204" pitchFamily="34" charset="0"/>
                <a:cs typeface="Arial" panose="020B0604020202020204" pitchFamily="34" charset="0"/>
              </a:rPr>
            </a:br>
            <a:r>
              <a:rPr lang="da-DK" sz="1000" b="1" noProof="1">
                <a:solidFill>
                  <a:schemeClr val="tx1"/>
                </a:solidFill>
                <a:latin typeface="Arial" panose="020B0604020202020204" pitchFamily="34" charset="0"/>
                <a:cs typeface="Arial" panose="020B0604020202020204" pitchFamily="34" charset="0"/>
              </a:rPr>
              <a:t>dato og sidefod</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Arial" panose="020B0604020202020204" pitchFamily="34" charset="0"/>
                <a:cs typeface="Arial" panose="020B0604020202020204" pitchFamily="34" charset="0"/>
              </a:rPr>
              <a:t>Gør dette som</a:t>
            </a:r>
            <a:r>
              <a:rPr lang="da-DK" altLang="da-DK" sz="900" b="0" baseline="0" noProof="1">
                <a:solidFill>
                  <a:schemeClr val="tx1"/>
                </a:solidFill>
                <a:latin typeface="Arial" panose="020B0604020202020204" pitchFamily="34" charset="0"/>
                <a:cs typeface="Arial" panose="020B0604020202020204" pitchFamily="34" charset="0"/>
              </a:rPr>
              <a:t> det sidste i din præsentation, så det slår igennem på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alle slides</a:t>
            </a:r>
            <a:endParaRPr lang="da-DK"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Indsæt</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Sidehoved og Sidef</a:t>
            </a:r>
            <a:r>
              <a:rPr lang="da-DK" altLang="da-DK" sz="900" b="0" noProof="1">
                <a:solidFill>
                  <a:schemeClr val="tx1"/>
                </a:solidFill>
                <a:latin typeface="Arial" panose="020B0604020202020204" pitchFamily="34" charset="0"/>
                <a:cs typeface="Arial" panose="020B0604020202020204" pitchFamily="34" charset="0"/>
              </a:rPr>
              <a:t>od</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(Tekst kommer fra Templafy)</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Anvend på alle </a:t>
            </a:r>
            <a:r>
              <a:rPr lang="da-DK" altLang="da-DK" sz="900" b="0" noProof="1">
                <a:solidFill>
                  <a:schemeClr val="tx1"/>
                </a:solidFill>
                <a:latin typeface="Arial" panose="020B0604020202020204" pitchFamily="34" charset="0"/>
                <a:cs typeface="Arial" panose="020B0604020202020204" pitchFamily="34" charset="0"/>
              </a:rPr>
              <a:t>eller </a:t>
            </a:r>
            <a:r>
              <a:rPr lang="da-DK" altLang="da-DK" sz="900" b="1" noProof="1">
                <a:solidFill>
                  <a:schemeClr val="tx1"/>
                </a:solidFill>
                <a:latin typeface="Arial" panose="020B0604020202020204" pitchFamily="34" charset="0"/>
                <a:cs typeface="Arial" panose="020B0604020202020204" pitchFamily="34" charset="0"/>
              </a:rPr>
              <a:t>Anvend</a:t>
            </a:r>
            <a:r>
              <a:rPr lang="da-DK" altLang="da-DK" sz="900" b="0" noProof="1">
                <a:solidFill>
                  <a:schemeClr val="tx1"/>
                </a:solidFill>
                <a:latin typeface="Arial" panose="020B0604020202020204" pitchFamily="34" charset="0"/>
                <a:cs typeface="Arial" panose="020B0604020202020204" pitchFamily="34" charset="0"/>
              </a:rPr>
              <a:t> hvis det kun skal være på et enkelt slide</a:t>
            </a:r>
          </a:p>
          <a:p>
            <a:pPr eaLnBrk="1" hangingPunct="1">
              <a:spcBef>
                <a:spcPts val="1200"/>
              </a:spcBef>
              <a:spcAft>
                <a:spcPts val="600"/>
              </a:spcAft>
              <a:defRPr/>
            </a:pPr>
            <a:r>
              <a:rPr lang="da-DK" sz="10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se hjælpelinjer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Vis </a:t>
            </a:r>
            <a:r>
              <a:rPr lang="da-DK" altLang="da-DK" sz="900" b="0" noProof="1">
                <a:solidFill>
                  <a:schemeClr val="tx1"/>
                </a:solidFill>
                <a:latin typeface="Arial" panose="020B0604020202020204" pitchFamily="34" charset="0"/>
                <a:cs typeface="Arial" panose="020B0604020202020204" pitchFamily="34" charset="0"/>
              </a:rPr>
              <a:t>og sæt hak ved </a:t>
            </a:r>
            <a:r>
              <a:rPr lang="da-DK" altLang="da-DK" sz="9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Alt + F9 </a:t>
            </a:r>
            <a:r>
              <a:rPr lang="da-DK" altLang="da-DK" sz="900" b="0" noProof="1">
                <a:solidFill>
                  <a:schemeClr val="tx1"/>
                </a:solidFill>
                <a:latin typeface="Arial" panose="020B0604020202020204" pitchFamily="34" charset="0"/>
                <a:cs typeface="Arial" panose="020B0604020202020204" pitchFamily="34" charset="0"/>
              </a:rPr>
              <a:t>for hurtig visning af hjælpelinjer</a:t>
            </a:r>
          </a:p>
          <a:p>
            <a:pPr eaLnBrk="1" hangingPunct="1">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sp>
        <p:nvSpPr>
          <p:cNvPr id="35" name="Text Box 3"/>
          <p:cNvSpPr txBox="1">
            <a:spLocks noChangeArrowheads="1"/>
          </p:cNvSpPr>
          <p:nvPr userDrawn="1"/>
        </p:nvSpPr>
        <p:spPr bwMode="auto">
          <a:xfrm>
            <a:off x="3620804" y="1801283"/>
            <a:ext cx="2160798" cy="250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Arial" panose="020B0604020202020204" pitchFamily="34" charset="0"/>
                <a:cs typeface="Arial" panose="020B0604020202020204" pitchFamily="34" charset="0"/>
              </a:rPr>
              <a:t>Indsæt billede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På slides med billedpladsholder,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klik på ikonet og vælg </a:t>
            </a:r>
            <a:r>
              <a:rPr lang="da-DK" altLang="da-DK" sz="900" b="1" noProof="1">
                <a:solidFill>
                  <a:schemeClr val="tx1"/>
                </a:solidFill>
                <a:latin typeface="Arial" panose="020B0604020202020204" pitchFamily="34" charset="0"/>
                <a:cs typeface="Arial" panose="020B0604020202020204" pitchFamily="34" charset="0"/>
              </a:rPr>
              <a:t>Indsæt</a:t>
            </a:r>
          </a:p>
          <a:p>
            <a:pPr eaLnBrk="1" hangingPunct="1">
              <a:spcBef>
                <a:spcPts val="1200"/>
              </a:spcBef>
              <a:spcAft>
                <a:spcPts val="600"/>
              </a:spcAft>
              <a:defRPr/>
            </a:pPr>
            <a:r>
              <a:rPr lang="da-DK" sz="1000" b="1" noProof="1">
                <a:solidFill>
                  <a:schemeClr val="tx1"/>
                </a:solidFill>
                <a:latin typeface="Arial" panose="020B0604020202020204" pitchFamily="34" charset="0"/>
                <a:cs typeface="Arial" panose="020B0604020202020204" pitchFamily="34" charset="0"/>
              </a:rPr>
              <a:t>Beskær billede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Beskær</a:t>
            </a:r>
            <a:r>
              <a:rPr lang="da-DK" altLang="da-DK" sz="900" b="0" noProof="1">
                <a:solidFill>
                  <a:schemeClr val="tx1"/>
                </a:solidFill>
                <a:latin typeface="Arial" panose="020B0604020202020204" pitchFamily="34" charset="0"/>
                <a:cs typeface="Arial" panose="020B0604020202020204" pitchFamily="34" charset="0"/>
              </a:rPr>
              <a:t> for at ændre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Ønsker du at skalere billedet, så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hold </a:t>
            </a:r>
            <a:r>
              <a:rPr lang="da-DK" altLang="da-DK" sz="900" b="1" noProof="1">
                <a:solidFill>
                  <a:schemeClr val="tx1"/>
                </a:solidFill>
                <a:latin typeface="Arial" panose="020B0604020202020204" pitchFamily="34" charset="0"/>
                <a:cs typeface="Arial" panose="020B0604020202020204" pitchFamily="34" charset="0"/>
              </a:rPr>
              <a:t>SHIFT</a:t>
            </a:r>
            <a:r>
              <a:rPr lang="da-DK" altLang="da-DK" sz="900" b="0" noProof="1">
                <a:solidFill>
                  <a:schemeClr val="tx1"/>
                </a:solidFill>
                <a:latin typeface="Arial" panose="020B0604020202020204" pitchFamily="34" charset="0"/>
                <a:cs typeface="Arial" panose="020B0604020202020204" pitchFamily="34" charset="0"/>
              </a:rPr>
              <a:t>-knappen nede, mens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du trækker i billedets hjørner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t>
            </a:r>
            <a:r>
              <a:rPr lang="da-DK" altLang="da-DK" sz="900" b="0" noProof="1">
                <a:solidFill>
                  <a:schemeClr val="tx1"/>
                </a:solidFill>
                <a:latin typeface="Arial" panose="020B0604020202020204" pitchFamily="34" charset="0"/>
                <a:cs typeface="Arial" panose="020B0604020202020204" pitchFamily="34" charset="0"/>
              </a:rPr>
              <a:t>Hvis du sletter billedet og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indsætter et nyt, kan billedet lægge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sig foran tekst og grafik. Hvis dette sker, højreklik på billedet og vælg </a:t>
            </a:r>
            <a:r>
              <a:rPr lang="da-DK" altLang="da-DK" sz="900" b="1" noProof="1">
                <a:solidFill>
                  <a:schemeClr val="tx1"/>
                </a:solidFill>
                <a:latin typeface="Arial" panose="020B0604020202020204" pitchFamily="34" charset="0"/>
                <a:cs typeface="Arial" panose="020B0604020202020204" pitchFamily="34" charset="0"/>
              </a:rPr>
              <a:t>Placer bagest</a:t>
            </a:r>
          </a:p>
        </p:txBody>
      </p:sp>
      <p:pic>
        <p:nvPicPr>
          <p:cNvPr id="33" name="4 Nulstil"/>
          <p:cNvPicPr>
            <a:picLocks noChangeAspect="1"/>
          </p:cNvPicPr>
          <p:nvPr userDrawn="1"/>
        </p:nvPicPr>
        <p:blipFill>
          <a:blip r:embed="rId2"/>
          <a:stretch>
            <a:fillRect/>
          </a:stretch>
        </p:blipFill>
        <p:spPr>
          <a:xfrm>
            <a:off x="2256324" y="5303999"/>
            <a:ext cx="547241" cy="197798"/>
          </a:xfrm>
          <a:prstGeom prst="rect">
            <a:avLst/>
          </a:prstGeom>
        </p:spPr>
      </p:pic>
      <p:pic>
        <p:nvPicPr>
          <p:cNvPr id="32" name="2 Ny slide"/>
          <p:cNvPicPr>
            <a:picLocks noChangeAspect="1"/>
          </p:cNvPicPr>
          <p:nvPr userDrawn="1"/>
        </p:nvPicPr>
        <p:blipFill rotWithShape="1">
          <a:blip r:embed="rId3"/>
          <a:srcRect l="2931" r="60888"/>
          <a:stretch/>
        </p:blipFill>
        <p:spPr>
          <a:xfrm>
            <a:off x="2231570" y="3523951"/>
            <a:ext cx="363713" cy="647461"/>
          </a:xfrm>
          <a:prstGeom prst="rect">
            <a:avLst/>
          </a:prstGeom>
        </p:spPr>
      </p:pic>
      <p:sp>
        <p:nvSpPr>
          <p:cNvPr id="9" name="Fast overskrift"/>
          <p:cNvSpPr txBox="1"/>
          <p:nvPr userDrawn="1"/>
        </p:nvSpPr>
        <p:spPr>
          <a:xfrm>
            <a:off x="404811" y="539751"/>
            <a:ext cx="8331994" cy="650171"/>
          </a:xfrm>
          <a:prstGeom prst="rect">
            <a:avLst/>
          </a:prstGeom>
          <a:noFill/>
        </p:spPr>
        <p:txBody>
          <a:bodyPr wrap="square" lIns="0" tIns="0" rIns="0" bIns="0" rtlCol="0" anchor="b" anchorCtr="0">
            <a:noAutofit/>
          </a:bodyPr>
          <a:lstStyle/>
          <a:p>
            <a:r>
              <a:rPr lang="da-DK" sz="3200" b="0" noProof="1">
                <a:solidFill>
                  <a:schemeClr val="tx1"/>
                </a:solidFill>
                <a:latin typeface="Arial" panose="020B0604020202020204" pitchFamily="34" charset="0"/>
                <a:cs typeface="Arial" panose="020B0604020202020204" pitchFamily="34" charset="0"/>
              </a:rPr>
              <a:t>Brugerguide - Slet før anvendelse</a:t>
            </a:r>
          </a:p>
        </p:txBody>
      </p:sp>
      <p:pic>
        <p:nvPicPr>
          <p:cNvPr id="17" name="1 Increase decrease"/>
          <p:cNvPicPr>
            <a:picLocks noChangeAspect="1"/>
          </p:cNvPicPr>
          <p:nvPr userDrawn="1"/>
        </p:nvPicPr>
        <p:blipFill>
          <a:blip r:embed="rId4"/>
          <a:stretch>
            <a:fillRect/>
          </a:stretch>
        </p:blipFill>
        <p:spPr>
          <a:xfrm>
            <a:off x="2226940" y="2862487"/>
            <a:ext cx="549328" cy="285228"/>
          </a:xfrm>
          <a:prstGeom prst="rect">
            <a:avLst/>
          </a:prstGeom>
        </p:spPr>
      </p:pic>
      <p:pic>
        <p:nvPicPr>
          <p:cNvPr id="19" name="3 Layout"/>
          <p:cNvPicPr>
            <a:picLocks noChangeAspect="1"/>
          </p:cNvPicPr>
          <p:nvPr userDrawn="1"/>
        </p:nvPicPr>
        <p:blipFill rotWithShape="1">
          <a:blip r:embed="rId3"/>
          <a:srcRect l="36944" r="2272" b="69429"/>
          <a:stretch/>
        </p:blipFill>
        <p:spPr>
          <a:xfrm>
            <a:off x="2256324" y="4193555"/>
            <a:ext cx="593368" cy="192211"/>
          </a:xfrm>
          <a:prstGeom prst="rect">
            <a:avLst/>
          </a:prstGeom>
        </p:spPr>
      </p:pic>
      <p:pic>
        <p:nvPicPr>
          <p:cNvPr id="26" name="5 Insert picture"/>
          <p:cNvPicPr>
            <a:picLocks noChangeAspect="1"/>
          </p:cNvPicPr>
          <p:nvPr userDrawn="1"/>
        </p:nvPicPr>
        <p:blipFill>
          <a:blip r:embed="rId5"/>
          <a:stretch>
            <a:fillRect/>
          </a:stretch>
        </p:blipFill>
        <p:spPr>
          <a:xfrm>
            <a:off x="5554667" y="2060444"/>
            <a:ext cx="262151" cy="256054"/>
          </a:xfrm>
          <a:prstGeom prst="rect">
            <a:avLst/>
          </a:prstGeom>
        </p:spPr>
      </p:pic>
      <p:pic>
        <p:nvPicPr>
          <p:cNvPr id="27" name="6 Crop"/>
          <p:cNvPicPr>
            <a:picLocks noChangeAspect="1"/>
          </p:cNvPicPr>
          <p:nvPr userDrawn="1"/>
        </p:nvPicPr>
        <p:blipFill>
          <a:blip r:embed="rId6"/>
          <a:stretch>
            <a:fillRect/>
          </a:stretch>
        </p:blipFill>
        <p:spPr>
          <a:xfrm>
            <a:off x="5535299" y="2733766"/>
            <a:ext cx="337400" cy="321707"/>
          </a:xfrm>
          <a:prstGeom prst="rect">
            <a:avLst/>
          </a:prstGeom>
        </p:spPr>
      </p:pic>
      <p:pic>
        <p:nvPicPr>
          <p:cNvPr id="30" name="7 Scale picture"/>
          <p:cNvPicPr>
            <a:picLocks noChangeAspect="1"/>
          </p:cNvPicPr>
          <p:nvPr userDrawn="1"/>
        </p:nvPicPr>
        <p:blipFill>
          <a:blip r:embed="rId7"/>
          <a:stretch>
            <a:fillRect/>
          </a:stretch>
        </p:blipFill>
        <p:spPr>
          <a:xfrm>
            <a:off x="5513004" y="3227756"/>
            <a:ext cx="359695" cy="335309"/>
          </a:xfrm>
          <a:prstGeom prst="rect">
            <a:avLst/>
          </a:prstGeom>
        </p:spPr>
      </p:pic>
      <p:sp>
        <p:nvSpPr>
          <p:cNvPr id="5" name="Date Placeholder 4" hidden="1">
            <a:extLst>
              <a:ext uri="{FF2B5EF4-FFF2-40B4-BE49-F238E27FC236}">
                <a16:creationId xmlns:a16="http://schemas.microsoft.com/office/drawing/2014/main" id="{CE629B00-050D-405D-9F06-055DE3B96A32}"/>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19C4AFBF-60E1-42EA-8753-75100198DE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6412C5-1E06-4858-BC5A-6397A4AB3668}"/>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11484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8000" y="872715"/>
            <a:ext cx="7092000" cy="1161947"/>
          </a:xfrm>
        </p:spPr>
        <p:txBody>
          <a:bodyPr/>
          <a:lstStyle/>
          <a:p>
            <a:r>
              <a:rPr lang="da-DK" dirty="0"/>
              <a:t>Overskrift 27pt i to eller flere linjer </a:t>
            </a:r>
            <a:br>
              <a:rPr lang="da-DK" dirty="0"/>
            </a:br>
            <a:r>
              <a:rPr lang="da-DK" dirty="0"/>
              <a:t>teksten vokser opad</a:t>
            </a:r>
          </a:p>
        </p:txBody>
      </p:sp>
      <p:sp>
        <p:nvSpPr>
          <p:cNvPr id="3" name="Pladsholder til indhold 2"/>
          <p:cNvSpPr>
            <a:spLocks noGrp="1"/>
          </p:cNvSpPr>
          <p:nvPr>
            <p:ph sz="quarter" idx="13" hasCustomPrompt="1"/>
          </p:nvPr>
        </p:nvSpPr>
        <p:spPr>
          <a:xfrm>
            <a:off x="1368425" y="2327275"/>
            <a:ext cx="7091363" cy="3160713"/>
          </a:xfrm>
        </p:spPr>
        <p:txBody>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Date Placeholder 1" hidden="1">
            <a:extLst>
              <a:ext uri="{FF2B5EF4-FFF2-40B4-BE49-F238E27FC236}">
                <a16:creationId xmlns:a16="http://schemas.microsoft.com/office/drawing/2014/main" id="{44ADA2A9-9BC6-47B0-A865-EF1261DCA067}"/>
              </a:ext>
            </a:extLst>
          </p:cNvPr>
          <p:cNvSpPr>
            <a:spLocks noGrp="1"/>
          </p:cNvSpPr>
          <p:nvPr>
            <p:ph type="dt" sz="half" idx="14"/>
          </p:nvPr>
        </p:nvSpPr>
        <p:spPr/>
        <p:txBody>
          <a:bodyPr/>
          <a:lstStyle/>
          <a:p>
            <a:endParaRPr lang="da-DK" dirty="0"/>
          </a:p>
        </p:txBody>
      </p:sp>
      <p:sp>
        <p:nvSpPr>
          <p:cNvPr id="7" name="Footer Placeholder 6" hidden="1">
            <a:extLst>
              <a:ext uri="{FF2B5EF4-FFF2-40B4-BE49-F238E27FC236}">
                <a16:creationId xmlns:a16="http://schemas.microsoft.com/office/drawing/2014/main" id="{54D1B3A5-D482-4510-80B7-5330A2D6FD0A}"/>
              </a:ext>
            </a:extLst>
          </p:cNvPr>
          <p:cNvSpPr>
            <a:spLocks noGrp="1"/>
          </p:cNvSpPr>
          <p:nvPr>
            <p:ph type="ftr" sz="quarter" idx="15"/>
          </p:nvPr>
        </p:nvSpPr>
        <p:spPr/>
        <p:txBody>
          <a:bodyPr/>
          <a:lstStyle/>
          <a:p>
            <a:endParaRPr lang="en-GB"/>
          </a:p>
        </p:txBody>
      </p:sp>
      <p:sp>
        <p:nvSpPr>
          <p:cNvPr id="8" name="Slide Number Placeholder 7">
            <a:extLst>
              <a:ext uri="{FF2B5EF4-FFF2-40B4-BE49-F238E27FC236}">
                <a16:creationId xmlns:a16="http://schemas.microsoft.com/office/drawing/2014/main" id="{482AE145-3F35-4BA1-87F1-2A47FE42DA4D}"/>
              </a:ext>
            </a:extLst>
          </p:cNvPr>
          <p:cNvSpPr>
            <a:spLocks noGrp="1"/>
          </p:cNvSpPr>
          <p:nvPr>
            <p:ph type="sldNum" sz="quarter" idx="16"/>
          </p:nvPr>
        </p:nvSpPr>
        <p:spPr/>
        <p:txBody>
          <a:bodyPr/>
          <a:lstStyle/>
          <a:p>
            <a:fld id="{0DAB5548-7253-48D6-B95B-F3D312A72220}" type="slidenum">
              <a:rPr lang="da-DK" smtClean="0"/>
              <a:pPr/>
              <a:t>‹nr.›</a:t>
            </a:fld>
            <a:endParaRPr lang="da-DK" dirty="0"/>
          </a:p>
        </p:txBody>
      </p:sp>
      <p:sp>
        <p:nvSpPr>
          <p:cNvPr id="10" name="text" descr="{&quot;templafy&quot;:{&quot;id&quot;:&quot;86e0fb78-632b-427f-97bf-302936fd5400&quot;}}" title="UserProfile.Office.Virksomhed_{{DocumentLanguage}}">
            <a:extLst>
              <a:ext uri="{FF2B5EF4-FFF2-40B4-BE49-F238E27FC236}">
                <a16:creationId xmlns:a16="http://schemas.microsoft.com/office/drawing/2014/main" id="{5E3F7B64-D3F3-42E8-B024-A956725844E9}"/>
              </a:ext>
            </a:extLst>
          </p:cNvPr>
          <p:cNvSpPr txBox="1"/>
          <p:nvPr userDrawn="1"/>
        </p:nvSpPr>
        <p:spPr>
          <a:xfrm>
            <a:off x="1371598" y="255600"/>
            <a:ext cx="33012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2" name="text" descr="{&quot;templafy&quot;:{&quot;id&quot;:&quot;230dad9a-7d93-464c-b623-a4af7b885538&quot;}}" title="UserProfile.CenterFreeText">
            <a:extLst>
              <a:ext uri="{FF2B5EF4-FFF2-40B4-BE49-F238E27FC236}">
                <a16:creationId xmlns:a16="http://schemas.microsoft.com/office/drawing/2014/main" id="{987E2A3D-4ED6-4117-838B-6FFA0E94F08F}"/>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3" name="text" descr="{&quot;templafy&quot;:{&quot;id&quot;:&quot;625d4435-c135-468b-864d-4cc80593da76&quot;}}" hidden="1" title="UserProfile.Centers.Center_{{DocumentLanguage}}">
            <a:extLst>
              <a:ext uri="{FF2B5EF4-FFF2-40B4-BE49-F238E27FC236}">
                <a16:creationId xmlns:a16="http://schemas.microsoft.com/office/drawing/2014/main" id="{D0E666FF-F4BB-4C7C-9723-279A55F747BF}"/>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1953038074" name="image" descr="{&quot;templafy&quot;:{&quot;id&quot;:&quot;4831c450-2ed8-44c7-8e41-a49c0a5596bc&quot;}}"/>
          <p:cNvPicPr>
            <a:picLocks noChangeAspect="1"/>
          </p:cNvPicPr>
          <p:nvPr/>
        </p:nvPicPr>
        <p:blipFill>
          <a:blip r:embed="rId2"/>
          <a:stretch>
            <a:fillRect/>
          </a:stretch>
        </p:blipFill>
        <p:spPr>
          <a:xfrm>
            <a:off x="4255200" y="6314400"/>
            <a:ext cx="1324800" cy="421200"/>
          </a:xfrm>
          <a:prstGeom prst="rect">
            <a:avLst/>
          </a:prstGeom>
        </p:spPr>
      </p:pic>
      <p:sp>
        <p:nvSpPr>
          <p:cNvPr id="18" name="text" descr="{&quot;templafy&quot;:{&quot;id&quot;:&quot;63381a92-7c1d-48db-bd43-98e1f3e2202d&quot;}}" title="Form.PresentationTitle">
            <a:extLst>
              <a:ext uri="{FF2B5EF4-FFF2-40B4-BE49-F238E27FC236}">
                <a16:creationId xmlns:a16="http://schemas.microsoft.com/office/drawing/2014/main" id="{21CB7EEE-0E03-459A-A56D-3CA27671FFBA}"/>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sp>
        <p:nvSpPr>
          <p:cNvPr id="19" name="text" descr="{&quot;templafy&quot;:{&quot;id&quot;:&quot;b5b0e8d8-7333-44bb-b72f-08f54b1916fd&quot;}}" title="UserProfile.Name">
            <a:extLst>
              <a:ext uri="{FF2B5EF4-FFF2-40B4-BE49-F238E27FC236}">
                <a16:creationId xmlns:a16="http://schemas.microsoft.com/office/drawing/2014/main" id="{484EEFE0-287B-4533-9990-DDDD92894A03}"/>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pic>
        <p:nvPicPr>
          <p:cNvPr id="1685876686" name="image" descr="{&quot;templafy&quot;:{&quot;id&quot;:&quot;04908db3-f344-44dc-bfcd-25aa98ecc697&quot;}}"/>
          <p:cNvPicPr>
            <a:picLocks noChangeAspect="1"/>
          </p:cNvPicPr>
          <p:nvPr/>
        </p:nvPicPr>
        <p:blipFill>
          <a:blip r:embed="rId3"/>
          <a:stretch>
            <a:fillRect/>
          </a:stretch>
        </p:blipFill>
        <p:spPr>
          <a:xfrm>
            <a:off x="0" y="6174197"/>
            <a:ext cx="684000" cy="684000"/>
          </a:xfrm>
          <a:prstGeom prst="rect">
            <a:avLst/>
          </a:prstGeom>
        </p:spPr>
      </p:pic>
      <p:pic>
        <p:nvPicPr>
          <p:cNvPr id="813017434" name="image" descr="{&quot;templafy&quot;:{&quot;id&quot;:&quot;0455bee5-66a7-4e25-86f1-cd7f108de5c2&quot;}}"/>
          <p:cNvPicPr>
            <a:picLocks noChangeAspect="1"/>
          </p:cNvPicPr>
          <p:nvPr/>
        </p:nvPicPr>
        <p:blipFill>
          <a:blip r:embed="rId4"/>
          <a:stretch>
            <a:fillRect/>
          </a:stretch>
        </p:blipFill>
        <p:spPr>
          <a:xfrm>
            <a:off x="457200" y="5718575"/>
            <a:ext cx="687600" cy="687600"/>
          </a:xfrm>
          <a:prstGeom prst="rect">
            <a:avLst/>
          </a:prstGeom>
        </p:spPr>
      </p:pic>
      <p:pic>
        <p:nvPicPr>
          <p:cNvPr id="22" name="Region">
            <a:extLst>
              <a:ext uri="{FF2B5EF4-FFF2-40B4-BE49-F238E27FC236}">
                <a16:creationId xmlns:a16="http://schemas.microsoft.com/office/drawing/2014/main" id="{AD0B27AB-799F-434F-9F13-75CF3B5AA45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79162836" name="image" descr="{&quot;templafy&quot;:{&quot;id&quot;:&quot;7f648a3b-7d13-4856-b8f4-9c05cba30e2c&quot;}}"/>
          <p:cNvPicPr>
            <a:picLocks noChangeAspect="1"/>
          </p:cNvPicPr>
          <p:nvPr/>
        </p:nvPicPr>
        <p:blipFill>
          <a:blip r:embed="rId2"/>
          <a:stretch>
            <a:fillRect/>
          </a:stretch>
        </p:blipFill>
        <p:spPr>
          <a:xfrm>
            <a:off x="8024762" y="872704"/>
            <a:ext cx="871200" cy="900000"/>
          </a:xfrm>
          <a:prstGeom prst="rect">
            <a:avLst/>
          </a:prstGeom>
        </p:spPr>
      </p:pic>
      <p:pic>
        <p:nvPicPr>
          <p:cNvPr id="1736431576" name="image" descr="{&quot;templafy&quot;:{&quot;id&quot;:&quot;ef77b2e4-c427-479f-86ef-073c4f231628&quot;}}"/>
          <p:cNvPicPr>
            <a:picLocks noChangeAspect="1"/>
          </p:cNvPicPr>
          <p:nvPr/>
        </p:nvPicPr>
        <p:blipFill>
          <a:blip r:embed="rId2"/>
          <a:stretch>
            <a:fillRect/>
          </a:stretch>
        </p:blipFill>
        <p:spPr>
          <a:xfrm>
            <a:off x="8027234" y="260648"/>
            <a:ext cx="871200" cy="900000"/>
          </a:xfrm>
          <a:prstGeom prst="rect">
            <a:avLst/>
          </a:prstGeom>
        </p:spPr>
      </p:pic>
      <p:pic>
        <p:nvPicPr>
          <p:cNvPr id="2055461676" name="image" descr="{&quot;templafy&quot;:{&quot;id&quot;:&quot;eb9e70a7-06f9-4d37-8852-1433cd189fee&quot;}}"/>
          <p:cNvPicPr>
            <a:picLocks noChangeAspect="1"/>
          </p:cNvPicPr>
          <p:nvPr/>
        </p:nvPicPr>
        <p:blipFill>
          <a:blip r:embed="rId2"/>
          <a:stretch>
            <a:fillRect/>
          </a:stretch>
        </p:blipFill>
        <p:spPr>
          <a:xfrm>
            <a:off x="6901200" y="97200"/>
            <a:ext cx="2178000" cy="684000"/>
          </a:xfrm>
          <a:prstGeom prst="rect">
            <a:avLst/>
          </a:prstGeom>
        </p:spPr>
      </p:pic>
      <p:sp>
        <p:nvSpPr>
          <p:cNvPr id="26" name="text" descr="{&quot;templafy&quot;:{&quot;id&quot;:&quot;c54e651f-108a-49d0-b908-783dfdcbfabf&quot;}}" title="Form.Manuel_dato">
            <a:extLst>
              <a:ext uri="{FF2B5EF4-FFF2-40B4-BE49-F238E27FC236}">
                <a16:creationId xmlns:a16="http://schemas.microsoft.com/office/drawing/2014/main" id="{6505CD19-679C-44FA-B3AA-4C18E9991E23}"/>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3223299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a:t>Overskrift 27pt i to eller flere linjer </a:t>
            </a:r>
            <a:br>
              <a:rPr lang="da-DK" dirty="0"/>
            </a:br>
            <a:r>
              <a:rPr lang="da-DK" dirty="0"/>
              <a:t>teksten vokser opad</a:t>
            </a:r>
          </a:p>
        </p:txBody>
      </p:sp>
      <p:sp>
        <p:nvSpPr>
          <p:cNvPr id="7" name="Pladsholder til indhold 6"/>
          <p:cNvSpPr>
            <a:spLocks noGrp="1"/>
          </p:cNvSpPr>
          <p:nvPr>
            <p:ph sz="quarter" idx="13" hasCustomPrompt="1"/>
          </p:nvPr>
        </p:nvSpPr>
        <p:spPr>
          <a:xfrm>
            <a:off x="1368000" y="2327275"/>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5021798" y="2329200"/>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3" name="Date Placeholder 2" hidden="1">
            <a:extLst>
              <a:ext uri="{FF2B5EF4-FFF2-40B4-BE49-F238E27FC236}">
                <a16:creationId xmlns:a16="http://schemas.microsoft.com/office/drawing/2014/main" id="{947DC730-CDC5-44CC-9B1C-C14B4C0F157C}"/>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C945EFDB-8058-4EB6-BB89-655AC999A630}"/>
              </a:ext>
            </a:extLst>
          </p:cNvPr>
          <p:cNvSpPr>
            <a:spLocks noGrp="1"/>
          </p:cNvSpPr>
          <p:nvPr>
            <p:ph type="ftr" sz="quarter" idx="16"/>
          </p:nvPr>
        </p:nvSpPr>
        <p:spPr/>
        <p:txBody>
          <a:bodyPr/>
          <a:lstStyle/>
          <a:p>
            <a:endParaRPr lang="en-GB"/>
          </a:p>
        </p:txBody>
      </p:sp>
      <p:sp>
        <p:nvSpPr>
          <p:cNvPr id="9" name="Slide Number Placeholder 8">
            <a:extLst>
              <a:ext uri="{FF2B5EF4-FFF2-40B4-BE49-F238E27FC236}">
                <a16:creationId xmlns:a16="http://schemas.microsoft.com/office/drawing/2014/main" id="{2B3DE5CF-94FA-442F-8744-8088AC51BFAC}"/>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
        <p:nvSpPr>
          <p:cNvPr id="11" name="text" descr="{&quot;templafy&quot;:{&quot;id&quot;:&quot;16ce84a4-cb00-417a-bde0-e9580479c825&quot;}}" title="UserProfile.Office.Virksomhed_{{DocumentLanguage}}">
            <a:extLst>
              <a:ext uri="{FF2B5EF4-FFF2-40B4-BE49-F238E27FC236}">
                <a16:creationId xmlns:a16="http://schemas.microsoft.com/office/drawing/2014/main" id="{FEB6A1E8-F634-45B9-BF35-8FB9AFDB1A83}"/>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2" name="text" descr="{&quot;templafy&quot;:{&quot;id&quot;:&quot;cb906835-89ae-440b-acb0-3701d25abb95&quot;}}" title="UserProfile.CenterFreeText">
            <a:extLst>
              <a:ext uri="{FF2B5EF4-FFF2-40B4-BE49-F238E27FC236}">
                <a16:creationId xmlns:a16="http://schemas.microsoft.com/office/drawing/2014/main" id="{00DD9014-3C4D-403B-A65F-511E0B667A8D}"/>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3" name="text" descr="{&quot;templafy&quot;:{&quot;id&quot;:&quot;b617a858-5dbf-431e-8eff-0fc6e326af5d&quot;}}" hidden="1" title="UserProfile.Centers.Center_{{DocumentLanguage}}">
            <a:extLst>
              <a:ext uri="{FF2B5EF4-FFF2-40B4-BE49-F238E27FC236}">
                <a16:creationId xmlns:a16="http://schemas.microsoft.com/office/drawing/2014/main" id="{DA319FAB-14DA-4A22-84AE-42D2E668758F}"/>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923664898" name="image" descr="{&quot;templafy&quot;:{&quot;id&quot;:&quot;61041f79-9e8d-430c-9160-9230f233ad42&quot;}}"/>
          <p:cNvPicPr>
            <a:picLocks noChangeAspect="1"/>
          </p:cNvPicPr>
          <p:nvPr/>
        </p:nvPicPr>
        <p:blipFill>
          <a:blip r:embed="rId2"/>
          <a:stretch>
            <a:fillRect/>
          </a:stretch>
        </p:blipFill>
        <p:spPr>
          <a:xfrm>
            <a:off x="4255200" y="6314400"/>
            <a:ext cx="1324800" cy="421200"/>
          </a:xfrm>
          <a:prstGeom prst="rect">
            <a:avLst/>
          </a:prstGeom>
        </p:spPr>
      </p:pic>
      <p:sp>
        <p:nvSpPr>
          <p:cNvPr id="18" name="text" descr="{&quot;templafy&quot;:{&quot;id&quot;:&quot;b6bc840c-b6ce-4799-b722-fa8813fb5d96&quot;}}" title="Form.PresentationTitle">
            <a:extLst>
              <a:ext uri="{FF2B5EF4-FFF2-40B4-BE49-F238E27FC236}">
                <a16:creationId xmlns:a16="http://schemas.microsoft.com/office/drawing/2014/main" id="{31178429-2551-4595-892B-2D7D0D0EEB4F}"/>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2013568272" name="image" descr="{&quot;templafy&quot;:{&quot;id&quot;:&quot;4ceca8dd-faf1-4317-a749-66b5b860761a&quot;}}"/>
          <p:cNvPicPr>
            <a:picLocks noChangeAspect="1"/>
          </p:cNvPicPr>
          <p:nvPr/>
        </p:nvPicPr>
        <p:blipFill>
          <a:blip r:embed="rId3"/>
          <a:stretch>
            <a:fillRect/>
          </a:stretch>
        </p:blipFill>
        <p:spPr>
          <a:xfrm>
            <a:off x="0" y="6174197"/>
            <a:ext cx="684000" cy="684000"/>
          </a:xfrm>
          <a:prstGeom prst="rect">
            <a:avLst/>
          </a:prstGeom>
        </p:spPr>
      </p:pic>
      <p:pic>
        <p:nvPicPr>
          <p:cNvPr id="363109638" name="image" descr="{&quot;templafy&quot;:{&quot;id&quot;:&quot;d8cddf10-66e6-4f1c-bb7c-761ea300c989&quot;}}"/>
          <p:cNvPicPr>
            <a:picLocks noChangeAspect="1"/>
          </p:cNvPicPr>
          <p:nvPr/>
        </p:nvPicPr>
        <p:blipFill>
          <a:blip r:embed="rId4"/>
          <a:stretch>
            <a:fillRect/>
          </a:stretch>
        </p:blipFill>
        <p:spPr>
          <a:xfrm>
            <a:off x="457200" y="5718575"/>
            <a:ext cx="687600" cy="687600"/>
          </a:xfrm>
          <a:prstGeom prst="rect">
            <a:avLst/>
          </a:prstGeom>
        </p:spPr>
      </p:pic>
      <p:pic>
        <p:nvPicPr>
          <p:cNvPr id="23" name="Region">
            <a:extLst>
              <a:ext uri="{FF2B5EF4-FFF2-40B4-BE49-F238E27FC236}">
                <a16:creationId xmlns:a16="http://schemas.microsoft.com/office/drawing/2014/main" id="{B7E8D307-E2E5-428B-9730-26782F001A6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411743455" name="image" descr="{&quot;templafy&quot;:{&quot;id&quot;:&quot;320bb51c-ac99-48a9-975c-4b6ed90f1f4a&quot;}}"/>
          <p:cNvPicPr>
            <a:picLocks noChangeAspect="1"/>
          </p:cNvPicPr>
          <p:nvPr/>
        </p:nvPicPr>
        <p:blipFill>
          <a:blip r:embed="rId2"/>
          <a:stretch>
            <a:fillRect/>
          </a:stretch>
        </p:blipFill>
        <p:spPr>
          <a:xfrm>
            <a:off x="8024762" y="872704"/>
            <a:ext cx="871200" cy="900000"/>
          </a:xfrm>
          <a:prstGeom prst="rect">
            <a:avLst/>
          </a:prstGeom>
        </p:spPr>
      </p:pic>
      <p:pic>
        <p:nvPicPr>
          <p:cNvPr id="1963672829" name="image" descr="{&quot;templafy&quot;:{&quot;id&quot;:&quot;069d006d-cc62-4778-983d-1db3d42a5058&quot;}}"/>
          <p:cNvPicPr>
            <a:picLocks noChangeAspect="1"/>
          </p:cNvPicPr>
          <p:nvPr/>
        </p:nvPicPr>
        <p:blipFill>
          <a:blip r:embed="rId2"/>
          <a:stretch>
            <a:fillRect/>
          </a:stretch>
        </p:blipFill>
        <p:spPr>
          <a:xfrm>
            <a:off x="8027234" y="260648"/>
            <a:ext cx="871200" cy="900000"/>
          </a:xfrm>
          <a:prstGeom prst="rect">
            <a:avLst/>
          </a:prstGeom>
        </p:spPr>
      </p:pic>
      <p:pic>
        <p:nvPicPr>
          <p:cNvPr id="1176871258" name="image" descr="{&quot;templafy&quot;:{&quot;id&quot;:&quot;0fc22ccd-f6ab-4636-bf77-d66d6520c0ab&quot;}}"/>
          <p:cNvPicPr>
            <a:picLocks noChangeAspect="1"/>
          </p:cNvPicPr>
          <p:nvPr/>
        </p:nvPicPr>
        <p:blipFill>
          <a:blip r:embed="rId2"/>
          <a:stretch>
            <a:fillRect/>
          </a:stretch>
        </p:blipFill>
        <p:spPr>
          <a:xfrm>
            <a:off x="6901200" y="97200"/>
            <a:ext cx="2178000" cy="684000"/>
          </a:xfrm>
          <a:prstGeom prst="rect">
            <a:avLst/>
          </a:prstGeom>
        </p:spPr>
      </p:pic>
      <p:sp>
        <p:nvSpPr>
          <p:cNvPr id="27" name="text" descr="{&quot;templafy&quot;:{&quot;id&quot;:&quot;442ebd5c-515a-445e-98bd-2123b35d41e9&quot;}}" title="UserProfile.Name">
            <a:extLst>
              <a:ext uri="{FF2B5EF4-FFF2-40B4-BE49-F238E27FC236}">
                <a16:creationId xmlns:a16="http://schemas.microsoft.com/office/drawing/2014/main" id="{B6BB832E-6493-4DD7-A364-9E0DB47EA71F}"/>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28" name="text" descr="{&quot;templafy&quot;:{&quot;id&quot;:&quot;c51ade52-54e0-472a-9df0-4d37f68df31b&quot;}}" title="Form.Manuel_dato">
            <a:extLst>
              <a:ext uri="{FF2B5EF4-FFF2-40B4-BE49-F238E27FC236}">
                <a16:creationId xmlns:a16="http://schemas.microsoft.com/office/drawing/2014/main" id="{179E6486-6C7F-4349-8118-4929CD2692F7}"/>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9177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t felt billede">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8" name="Pladsholder til billede 2"/>
          <p:cNvSpPr>
            <a:spLocks noGrp="1"/>
          </p:cNvSpPr>
          <p:nvPr>
            <p:ph type="pic" sz="quarter" idx="16" hasCustomPrompt="1"/>
          </p:nvPr>
        </p:nvSpPr>
        <p:spPr>
          <a:xfrm>
            <a:off x="1368000" y="1362269"/>
            <a:ext cx="7086600" cy="3340360"/>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 name="Date Placeholder 1" hidden="1">
            <a:extLst>
              <a:ext uri="{FF2B5EF4-FFF2-40B4-BE49-F238E27FC236}">
                <a16:creationId xmlns:a16="http://schemas.microsoft.com/office/drawing/2014/main" id="{117154C2-02F4-4D6A-9749-F6345FE82F05}"/>
              </a:ext>
            </a:extLst>
          </p:cNvPr>
          <p:cNvSpPr>
            <a:spLocks noGrp="1"/>
          </p:cNvSpPr>
          <p:nvPr>
            <p:ph type="dt" sz="half" idx="17"/>
          </p:nvPr>
        </p:nvSpPr>
        <p:spPr/>
        <p:txBody>
          <a:bodyPr/>
          <a:lstStyle/>
          <a:p>
            <a:endParaRPr lang="da-DK" dirty="0"/>
          </a:p>
        </p:txBody>
      </p:sp>
      <p:sp>
        <p:nvSpPr>
          <p:cNvPr id="3" name="Footer Placeholder 2" hidden="1">
            <a:extLst>
              <a:ext uri="{FF2B5EF4-FFF2-40B4-BE49-F238E27FC236}">
                <a16:creationId xmlns:a16="http://schemas.microsoft.com/office/drawing/2014/main" id="{16932010-4344-4A31-801D-86332CCC3A22}"/>
              </a:ext>
            </a:extLst>
          </p:cNvPr>
          <p:cNvSpPr>
            <a:spLocks noGrp="1"/>
          </p:cNvSpPr>
          <p:nvPr>
            <p:ph type="ftr" sz="quarter" idx="18"/>
          </p:nvPr>
        </p:nvSpPr>
        <p:spPr/>
        <p:txBody>
          <a:bodyPr/>
          <a:lstStyle/>
          <a:p>
            <a:endParaRPr lang="en-GB"/>
          </a:p>
        </p:txBody>
      </p:sp>
      <p:sp>
        <p:nvSpPr>
          <p:cNvPr id="7" name="Slide Number Placeholder 6">
            <a:extLst>
              <a:ext uri="{FF2B5EF4-FFF2-40B4-BE49-F238E27FC236}">
                <a16:creationId xmlns:a16="http://schemas.microsoft.com/office/drawing/2014/main" id="{C7F72AE4-A026-4950-A877-53A943FFFF16}"/>
              </a:ext>
            </a:extLst>
          </p:cNvPr>
          <p:cNvSpPr>
            <a:spLocks noGrp="1"/>
          </p:cNvSpPr>
          <p:nvPr>
            <p:ph type="sldNum" sz="quarter" idx="19"/>
          </p:nvPr>
        </p:nvSpPr>
        <p:spPr/>
        <p:txBody>
          <a:bodyPr/>
          <a:lstStyle/>
          <a:p>
            <a:fld id="{0DAB5548-7253-48D6-B95B-F3D312A72220}" type="slidenum">
              <a:rPr lang="da-DK" smtClean="0"/>
              <a:pPr/>
              <a:t>‹nr.›</a:t>
            </a:fld>
            <a:endParaRPr lang="da-DK" dirty="0"/>
          </a:p>
        </p:txBody>
      </p:sp>
      <p:sp>
        <p:nvSpPr>
          <p:cNvPr id="10" name="text" descr="{&quot;templafy&quot;:{&quot;id&quot;:&quot;1760edb1-47a7-4f8b-8421-c507eced0c50&quot;}}" title="UserProfile.Office.Virksomhed_{{DocumentLanguage}}">
            <a:extLst>
              <a:ext uri="{FF2B5EF4-FFF2-40B4-BE49-F238E27FC236}">
                <a16:creationId xmlns:a16="http://schemas.microsoft.com/office/drawing/2014/main" id="{1688F4BD-789F-4D39-B51A-9B182FFAF988}"/>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2" name="text" descr="{&quot;templafy&quot;:{&quot;id&quot;:&quot;706bf8f2-6855-4540-9e48-78acee2864d6&quot;}}" title="UserProfile.CenterFreeText">
            <a:extLst>
              <a:ext uri="{FF2B5EF4-FFF2-40B4-BE49-F238E27FC236}">
                <a16:creationId xmlns:a16="http://schemas.microsoft.com/office/drawing/2014/main" id="{C9507C16-D8CB-4CCF-A6E1-8BB17DFD52D1}"/>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3" name="text" descr="{&quot;templafy&quot;:{&quot;id&quot;:&quot;301d28f1-7992-4189-b801-defafa3376bf&quot;}}" hidden="1" title="UserProfile.Centers.Center_{{DocumentLanguage}}">
            <a:extLst>
              <a:ext uri="{FF2B5EF4-FFF2-40B4-BE49-F238E27FC236}">
                <a16:creationId xmlns:a16="http://schemas.microsoft.com/office/drawing/2014/main" id="{1A6209A9-91A0-4D65-A32D-CC7D235A63D9}"/>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1759322276" name="image" descr="{&quot;templafy&quot;:{&quot;id&quot;:&quot;22ebedb1-56b1-4cb1-b05e-0f5dc3356ff1&quot;}}"/>
          <p:cNvPicPr>
            <a:picLocks noChangeAspect="1"/>
          </p:cNvPicPr>
          <p:nvPr/>
        </p:nvPicPr>
        <p:blipFill>
          <a:blip r:embed="rId2"/>
          <a:stretch>
            <a:fillRect/>
          </a:stretch>
        </p:blipFill>
        <p:spPr>
          <a:xfrm>
            <a:off x="4255200" y="6314400"/>
            <a:ext cx="1324800" cy="421200"/>
          </a:xfrm>
          <a:prstGeom prst="rect">
            <a:avLst/>
          </a:prstGeom>
        </p:spPr>
      </p:pic>
      <p:sp>
        <p:nvSpPr>
          <p:cNvPr id="18" name="text" descr="{&quot;templafy&quot;:{&quot;id&quot;:&quot;e05552ae-999e-46d0-8a21-b76ac563f2b5&quot;}}" title="Form.PresentationTitle">
            <a:extLst>
              <a:ext uri="{FF2B5EF4-FFF2-40B4-BE49-F238E27FC236}">
                <a16:creationId xmlns:a16="http://schemas.microsoft.com/office/drawing/2014/main" id="{432EE8C2-ED9B-41BE-834E-87895127141A}"/>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494541649" name="image" descr="{&quot;templafy&quot;:{&quot;id&quot;:&quot;1b51032d-c5e3-4153-9675-f0a3f7d6a9b9&quot;}}"/>
          <p:cNvPicPr>
            <a:picLocks noChangeAspect="1"/>
          </p:cNvPicPr>
          <p:nvPr/>
        </p:nvPicPr>
        <p:blipFill>
          <a:blip r:embed="rId3"/>
          <a:stretch>
            <a:fillRect/>
          </a:stretch>
        </p:blipFill>
        <p:spPr>
          <a:xfrm>
            <a:off x="0" y="6174197"/>
            <a:ext cx="684000" cy="684000"/>
          </a:xfrm>
          <a:prstGeom prst="rect">
            <a:avLst/>
          </a:prstGeom>
        </p:spPr>
      </p:pic>
      <p:pic>
        <p:nvPicPr>
          <p:cNvPr id="1538429723" name="image" descr="{&quot;templafy&quot;:{&quot;id&quot;:&quot;b888bf54-9fdd-454f-93b9-63cde7f01d02&quot;}}"/>
          <p:cNvPicPr>
            <a:picLocks noChangeAspect="1"/>
          </p:cNvPicPr>
          <p:nvPr/>
        </p:nvPicPr>
        <p:blipFill>
          <a:blip r:embed="rId4"/>
          <a:stretch>
            <a:fillRect/>
          </a:stretch>
        </p:blipFill>
        <p:spPr>
          <a:xfrm>
            <a:off x="457200" y="5718575"/>
            <a:ext cx="687600" cy="687600"/>
          </a:xfrm>
          <a:prstGeom prst="rect">
            <a:avLst/>
          </a:prstGeom>
        </p:spPr>
      </p:pic>
      <p:pic>
        <p:nvPicPr>
          <p:cNvPr id="22" name="Region">
            <a:extLst>
              <a:ext uri="{FF2B5EF4-FFF2-40B4-BE49-F238E27FC236}">
                <a16:creationId xmlns:a16="http://schemas.microsoft.com/office/drawing/2014/main" id="{36CB1BDE-6805-4098-B171-A9BAE61A7E6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185770867" name="image" descr="{&quot;templafy&quot;:{&quot;id&quot;:&quot;f7635bd5-432b-494a-b2fd-089983f7c208&quot;}}"/>
          <p:cNvPicPr>
            <a:picLocks noChangeAspect="1"/>
          </p:cNvPicPr>
          <p:nvPr/>
        </p:nvPicPr>
        <p:blipFill>
          <a:blip r:embed="rId2"/>
          <a:stretch>
            <a:fillRect/>
          </a:stretch>
        </p:blipFill>
        <p:spPr>
          <a:xfrm>
            <a:off x="8024762" y="872704"/>
            <a:ext cx="871200" cy="900000"/>
          </a:xfrm>
          <a:prstGeom prst="rect">
            <a:avLst/>
          </a:prstGeom>
        </p:spPr>
      </p:pic>
      <p:pic>
        <p:nvPicPr>
          <p:cNvPr id="1750348838" name="image" descr="{&quot;templafy&quot;:{&quot;id&quot;:&quot;de4042f4-6e2f-4f01-9dbd-322106f74ccb&quot;}}"/>
          <p:cNvPicPr>
            <a:picLocks noChangeAspect="1"/>
          </p:cNvPicPr>
          <p:nvPr/>
        </p:nvPicPr>
        <p:blipFill>
          <a:blip r:embed="rId2"/>
          <a:stretch>
            <a:fillRect/>
          </a:stretch>
        </p:blipFill>
        <p:spPr>
          <a:xfrm>
            <a:off x="8027234" y="260648"/>
            <a:ext cx="871200" cy="900000"/>
          </a:xfrm>
          <a:prstGeom prst="rect">
            <a:avLst/>
          </a:prstGeom>
        </p:spPr>
      </p:pic>
      <p:pic>
        <p:nvPicPr>
          <p:cNvPr id="880122035" name="image" descr="{&quot;templafy&quot;:{&quot;id&quot;:&quot;03434ae5-d1f1-4362-b7d8-2cca119d7043&quot;}}"/>
          <p:cNvPicPr>
            <a:picLocks noChangeAspect="1"/>
          </p:cNvPicPr>
          <p:nvPr/>
        </p:nvPicPr>
        <p:blipFill>
          <a:blip r:embed="rId2"/>
          <a:stretch>
            <a:fillRect/>
          </a:stretch>
        </p:blipFill>
        <p:spPr>
          <a:xfrm>
            <a:off x="6901200" y="97200"/>
            <a:ext cx="2178000" cy="684000"/>
          </a:xfrm>
          <a:prstGeom prst="rect">
            <a:avLst/>
          </a:prstGeom>
        </p:spPr>
      </p:pic>
      <p:sp>
        <p:nvSpPr>
          <p:cNvPr id="26" name="text" descr="{&quot;templafy&quot;:{&quot;id&quot;:&quot;70d5f6db-b921-4b0e-adde-2500ad8983d1&quot;}}" title="UserProfile.Name">
            <a:extLst>
              <a:ext uri="{FF2B5EF4-FFF2-40B4-BE49-F238E27FC236}">
                <a16:creationId xmlns:a16="http://schemas.microsoft.com/office/drawing/2014/main" id="{893517C2-C6BD-4E2F-B216-A8B58BF11B1C}"/>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27" name="text" descr="{&quot;templafy&quot;:{&quot;id&quot;:&quot;e8621f48-5e0e-415b-8339-7ba83e9b53b3&quot;}}" title="Form.Manuel_dato">
            <a:extLst>
              <a:ext uri="{FF2B5EF4-FFF2-40B4-BE49-F238E27FC236}">
                <a16:creationId xmlns:a16="http://schemas.microsoft.com/office/drawing/2014/main" id="{ABC9C868-C959-4218-8588-A4114C673D6D}"/>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3211764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t felt ">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19" name="Pladsholder til indhold 2"/>
          <p:cNvSpPr>
            <a:spLocks noGrp="1"/>
          </p:cNvSpPr>
          <p:nvPr>
            <p:ph sz="quarter" idx="17" hasCustomPrompt="1"/>
          </p:nvPr>
        </p:nvSpPr>
        <p:spPr>
          <a:xfrm>
            <a:off x="1368425" y="1362075"/>
            <a:ext cx="7088400" cy="3340800"/>
          </a:xfrm>
        </p:spPr>
        <p:txBody>
          <a:bodyPr/>
          <a:lstStyle>
            <a:lvl1pPr>
              <a:defRPr baseline="0"/>
            </a:lvl1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Date Placeholder 1" hidden="1">
            <a:extLst>
              <a:ext uri="{FF2B5EF4-FFF2-40B4-BE49-F238E27FC236}">
                <a16:creationId xmlns:a16="http://schemas.microsoft.com/office/drawing/2014/main" id="{7BB55899-1A9B-4146-A910-A4DDAEA085EE}"/>
              </a:ext>
            </a:extLst>
          </p:cNvPr>
          <p:cNvSpPr>
            <a:spLocks noGrp="1"/>
          </p:cNvSpPr>
          <p:nvPr>
            <p:ph type="dt" sz="half" idx="18"/>
          </p:nvPr>
        </p:nvSpPr>
        <p:spPr/>
        <p:txBody>
          <a:bodyPr/>
          <a:lstStyle/>
          <a:p>
            <a:endParaRPr lang="da-DK" dirty="0"/>
          </a:p>
        </p:txBody>
      </p:sp>
      <p:sp>
        <p:nvSpPr>
          <p:cNvPr id="3" name="Footer Placeholder 2" hidden="1">
            <a:extLst>
              <a:ext uri="{FF2B5EF4-FFF2-40B4-BE49-F238E27FC236}">
                <a16:creationId xmlns:a16="http://schemas.microsoft.com/office/drawing/2014/main" id="{B58D5CFA-933D-48FD-97D4-7A17AA393A00}"/>
              </a:ext>
            </a:extLst>
          </p:cNvPr>
          <p:cNvSpPr>
            <a:spLocks noGrp="1"/>
          </p:cNvSpPr>
          <p:nvPr>
            <p:ph type="ftr" sz="quarter" idx="19"/>
          </p:nvPr>
        </p:nvSpPr>
        <p:spPr/>
        <p:txBody>
          <a:bodyPr/>
          <a:lstStyle/>
          <a:p>
            <a:endParaRPr lang="en-GB"/>
          </a:p>
        </p:txBody>
      </p:sp>
      <p:sp>
        <p:nvSpPr>
          <p:cNvPr id="7" name="Slide Number Placeholder 6">
            <a:extLst>
              <a:ext uri="{FF2B5EF4-FFF2-40B4-BE49-F238E27FC236}">
                <a16:creationId xmlns:a16="http://schemas.microsoft.com/office/drawing/2014/main" id="{A023D92B-1908-4C4B-A547-90285EAC896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10" name="text" descr="{&quot;templafy&quot;:{&quot;id&quot;:&quot;1a662383-d62e-4ccd-864c-66cdbbcdde74&quot;}}" title="UserProfile.Office.Virksomhed_{{DocumentLanguage}}">
            <a:extLst>
              <a:ext uri="{FF2B5EF4-FFF2-40B4-BE49-F238E27FC236}">
                <a16:creationId xmlns:a16="http://schemas.microsoft.com/office/drawing/2014/main" id="{FABB3F27-C64A-4847-A0F4-49D1ED43D277}"/>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2" name="text" descr="{&quot;templafy&quot;:{&quot;id&quot;:&quot;491f503b-4f76-4b53-aef6-84c27d2754cb&quot;}}" title="UserProfile.CenterFreeText">
            <a:extLst>
              <a:ext uri="{FF2B5EF4-FFF2-40B4-BE49-F238E27FC236}">
                <a16:creationId xmlns:a16="http://schemas.microsoft.com/office/drawing/2014/main" id="{617E5582-9A32-475F-821C-6E596752CEE0}"/>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3" name="text" descr="{&quot;templafy&quot;:{&quot;id&quot;:&quot;70ee3cc3-9846-4a6c-9d75-be8b6c463222&quot;}}" hidden="1" title="UserProfile.Centers.Center_{{DocumentLanguage}}">
            <a:extLst>
              <a:ext uri="{FF2B5EF4-FFF2-40B4-BE49-F238E27FC236}">
                <a16:creationId xmlns:a16="http://schemas.microsoft.com/office/drawing/2014/main" id="{CC4AE1BB-94FD-4C60-AE1A-F9711352FBF6}"/>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1547307213" name="image" descr="{&quot;templafy&quot;:{&quot;id&quot;:&quot;7e008f84-ecc2-4b22-93e2-bebb8993cee1&quot;}}"/>
          <p:cNvPicPr>
            <a:picLocks noChangeAspect="1"/>
          </p:cNvPicPr>
          <p:nvPr/>
        </p:nvPicPr>
        <p:blipFill>
          <a:blip r:embed="rId2"/>
          <a:stretch>
            <a:fillRect/>
          </a:stretch>
        </p:blipFill>
        <p:spPr>
          <a:xfrm>
            <a:off x="4255200" y="6314400"/>
            <a:ext cx="1324800" cy="421200"/>
          </a:xfrm>
          <a:prstGeom prst="rect">
            <a:avLst/>
          </a:prstGeom>
        </p:spPr>
      </p:pic>
      <p:sp>
        <p:nvSpPr>
          <p:cNvPr id="18" name="text" descr="{&quot;templafy&quot;:{&quot;id&quot;:&quot;21421b22-9f3d-40b9-bb17-1db2d85c87ec&quot;}}" title="Form.PresentationTitle">
            <a:extLst>
              <a:ext uri="{FF2B5EF4-FFF2-40B4-BE49-F238E27FC236}">
                <a16:creationId xmlns:a16="http://schemas.microsoft.com/office/drawing/2014/main" id="{4F651AFC-72CA-4611-A624-D7C73FE42A74}"/>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807200547" name="image" descr="{&quot;templafy&quot;:{&quot;id&quot;:&quot;8858b01c-b96f-4217-a42b-e6049adad58c&quot;}}"/>
          <p:cNvPicPr>
            <a:picLocks noChangeAspect="1"/>
          </p:cNvPicPr>
          <p:nvPr/>
        </p:nvPicPr>
        <p:blipFill>
          <a:blip r:embed="rId3"/>
          <a:stretch>
            <a:fillRect/>
          </a:stretch>
        </p:blipFill>
        <p:spPr>
          <a:xfrm>
            <a:off x="0" y="6174197"/>
            <a:ext cx="684000" cy="684000"/>
          </a:xfrm>
          <a:prstGeom prst="rect">
            <a:avLst/>
          </a:prstGeom>
        </p:spPr>
      </p:pic>
      <p:pic>
        <p:nvPicPr>
          <p:cNvPr id="645095801" name="image" descr="{&quot;templafy&quot;:{&quot;id&quot;:&quot;9e09d550-92c9-4eb5-a31b-41cd939be7ec&quot;}}"/>
          <p:cNvPicPr>
            <a:picLocks noChangeAspect="1"/>
          </p:cNvPicPr>
          <p:nvPr/>
        </p:nvPicPr>
        <p:blipFill>
          <a:blip r:embed="rId4"/>
          <a:stretch>
            <a:fillRect/>
          </a:stretch>
        </p:blipFill>
        <p:spPr>
          <a:xfrm>
            <a:off x="457200" y="5718575"/>
            <a:ext cx="687600" cy="687600"/>
          </a:xfrm>
          <a:prstGeom prst="rect">
            <a:avLst/>
          </a:prstGeom>
        </p:spPr>
      </p:pic>
      <p:pic>
        <p:nvPicPr>
          <p:cNvPr id="23" name="Region">
            <a:extLst>
              <a:ext uri="{FF2B5EF4-FFF2-40B4-BE49-F238E27FC236}">
                <a16:creationId xmlns:a16="http://schemas.microsoft.com/office/drawing/2014/main" id="{9880EE5B-6033-40D8-9E30-4531949023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59818631" name="image" descr="{&quot;templafy&quot;:{&quot;id&quot;:&quot;d60a75b2-2928-4582-98b2-0ad969e04a64&quot;}}"/>
          <p:cNvPicPr>
            <a:picLocks noChangeAspect="1"/>
          </p:cNvPicPr>
          <p:nvPr/>
        </p:nvPicPr>
        <p:blipFill>
          <a:blip r:embed="rId2"/>
          <a:stretch>
            <a:fillRect/>
          </a:stretch>
        </p:blipFill>
        <p:spPr>
          <a:xfrm>
            <a:off x="8024762" y="872704"/>
            <a:ext cx="871200" cy="900000"/>
          </a:xfrm>
          <a:prstGeom prst="rect">
            <a:avLst/>
          </a:prstGeom>
        </p:spPr>
      </p:pic>
      <p:pic>
        <p:nvPicPr>
          <p:cNvPr id="1823397622" name="image" descr="{&quot;templafy&quot;:{&quot;id&quot;:&quot;146d68cd-9786-4f5f-aad3-b1feec1c152d&quot;}}"/>
          <p:cNvPicPr>
            <a:picLocks noChangeAspect="1"/>
          </p:cNvPicPr>
          <p:nvPr/>
        </p:nvPicPr>
        <p:blipFill>
          <a:blip r:embed="rId2"/>
          <a:stretch>
            <a:fillRect/>
          </a:stretch>
        </p:blipFill>
        <p:spPr>
          <a:xfrm>
            <a:off x="8027234" y="260648"/>
            <a:ext cx="871200" cy="900000"/>
          </a:xfrm>
          <a:prstGeom prst="rect">
            <a:avLst/>
          </a:prstGeom>
        </p:spPr>
      </p:pic>
      <p:pic>
        <p:nvPicPr>
          <p:cNvPr id="412765315" name="image" descr="{&quot;templafy&quot;:{&quot;id&quot;:&quot;191f1cf8-e7a4-4b20-b649-62fe20678b93&quot;}}"/>
          <p:cNvPicPr>
            <a:picLocks noChangeAspect="1"/>
          </p:cNvPicPr>
          <p:nvPr/>
        </p:nvPicPr>
        <p:blipFill>
          <a:blip r:embed="rId2"/>
          <a:stretch>
            <a:fillRect/>
          </a:stretch>
        </p:blipFill>
        <p:spPr>
          <a:xfrm>
            <a:off x="6901200" y="97200"/>
            <a:ext cx="2178000" cy="684000"/>
          </a:xfrm>
          <a:prstGeom prst="rect">
            <a:avLst/>
          </a:prstGeom>
        </p:spPr>
      </p:pic>
      <p:sp>
        <p:nvSpPr>
          <p:cNvPr id="27" name="text" descr="{&quot;templafy&quot;:{&quot;id&quot;:&quot;e16ebb6a-aa4c-46fd-812b-1620f35bfed9&quot;}}" title="UserProfile.Name">
            <a:extLst>
              <a:ext uri="{FF2B5EF4-FFF2-40B4-BE49-F238E27FC236}">
                <a16:creationId xmlns:a16="http://schemas.microsoft.com/office/drawing/2014/main" id="{095CB35A-1AE2-4A10-AB62-CE5A4208B2C4}"/>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28" name="text" descr="{&quot;templafy&quot;:{&quot;id&quot;:&quot;57b408b3-c77f-413d-bff8-d0bf17a333a0&quot;}}" title="Form.Manuel_dato">
            <a:extLst>
              <a:ext uri="{FF2B5EF4-FFF2-40B4-BE49-F238E27FC236}">
                <a16:creationId xmlns:a16="http://schemas.microsoft.com/office/drawing/2014/main" id="{7FBF063E-09E7-4F20-9D5E-F11C62D8EC3B}"/>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197186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felter">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985492"/>
            <a:ext cx="3317874"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25" name="Pladsholder til billede 2"/>
          <p:cNvSpPr>
            <a:spLocks noGrp="1"/>
          </p:cNvSpPr>
          <p:nvPr>
            <p:ph type="pic" sz="quarter" idx="16" hasCustomPrompt="1"/>
          </p:nvPr>
        </p:nvSpPr>
        <p:spPr>
          <a:xfrm>
            <a:off x="1368000" y="1366174"/>
            <a:ext cx="3317875" cy="3489649"/>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12" name="Pladsholder til tekst 3"/>
          <p:cNvSpPr>
            <a:spLocks noGrp="1"/>
          </p:cNvSpPr>
          <p:nvPr>
            <p:ph type="body" sz="quarter" idx="19" hasCustomPrompt="1"/>
          </p:nvPr>
        </p:nvSpPr>
        <p:spPr>
          <a:xfrm>
            <a:off x="4889500" y="4985492"/>
            <a:ext cx="3564000"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17" name="Pladsholder til indhold 4"/>
          <p:cNvSpPr>
            <a:spLocks noGrp="1"/>
          </p:cNvSpPr>
          <p:nvPr>
            <p:ph sz="quarter" idx="14" hasCustomPrompt="1"/>
          </p:nvPr>
        </p:nvSpPr>
        <p:spPr>
          <a:xfrm>
            <a:off x="4884806" y="1371523"/>
            <a:ext cx="3570988" cy="348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2" name="Date Placeholder 1" hidden="1">
            <a:extLst>
              <a:ext uri="{FF2B5EF4-FFF2-40B4-BE49-F238E27FC236}">
                <a16:creationId xmlns:a16="http://schemas.microsoft.com/office/drawing/2014/main" id="{ACBFBDDF-D97D-43AB-8D92-F412E4700404}"/>
              </a:ext>
            </a:extLst>
          </p:cNvPr>
          <p:cNvSpPr>
            <a:spLocks noGrp="1"/>
          </p:cNvSpPr>
          <p:nvPr>
            <p:ph type="dt" sz="half" idx="20"/>
          </p:nvPr>
        </p:nvSpPr>
        <p:spPr/>
        <p:txBody>
          <a:bodyPr/>
          <a:lstStyle/>
          <a:p>
            <a:endParaRPr lang="da-DK" dirty="0"/>
          </a:p>
        </p:txBody>
      </p:sp>
      <p:sp>
        <p:nvSpPr>
          <p:cNvPr id="3" name="Footer Placeholder 2" hidden="1">
            <a:extLst>
              <a:ext uri="{FF2B5EF4-FFF2-40B4-BE49-F238E27FC236}">
                <a16:creationId xmlns:a16="http://schemas.microsoft.com/office/drawing/2014/main" id="{682936F5-967C-4914-A711-95A64A959942}"/>
              </a:ext>
            </a:extLst>
          </p:cNvPr>
          <p:cNvSpPr>
            <a:spLocks noGrp="1"/>
          </p:cNvSpPr>
          <p:nvPr>
            <p:ph type="ftr" sz="quarter" idx="21"/>
          </p:nvPr>
        </p:nvSpPr>
        <p:spPr/>
        <p:txBody>
          <a:bodyPr/>
          <a:lstStyle/>
          <a:p>
            <a:endParaRPr lang="en-GB"/>
          </a:p>
        </p:txBody>
      </p:sp>
      <p:sp>
        <p:nvSpPr>
          <p:cNvPr id="7" name="Slide Number Placeholder 6">
            <a:extLst>
              <a:ext uri="{FF2B5EF4-FFF2-40B4-BE49-F238E27FC236}">
                <a16:creationId xmlns:a16="http://schemas.microsoft.com/office/drawing/2014/main" id="{4C9B31E7-9C37-4936-AB97-AD3063779E44}"/>
              </a:ext>
            </a:extLst>
          </p:cNvPr>
          <p:cNvSpPr>
            <a:spLocks noGrp="1"/>
          </p:cNvSpPr>
          <p:nvPr>
            <p:ph type="sldNum" sz="quarter" idx="22"/>
          </p:nvPr>
        </p:nvSpPr>
        <p:spPr/>
        <p:txBody>
          <a:bodyPr/>
          <a:lstStyle/>
          <a:p>
            <a:fld id="{0DAB5548-7253-48D6-B95B-F3D312A72220}" type="slidenum">
              <a:rPr lang="da-DK" smtClean="0"/>
              <a:pPr/>
              <a:t>‹nr.›</a:t>
            </a:fld>
            <a:endParaRPr lang="da-DK" dirty="0"/>
          </a:p>
        </p:txBody>
      </p:sp>
      <p:sp>
        <p:nvSpPr>
          <p:cNvPr id="13" name="text" descr="{&quot;templafy&quot;:{&quot;id&quot;:&quot;2bf6e2ea-d6d3-4292-9d9c-75212f06383c&quot;}}" title="UserProfile.Office.Virksomhed_{{DocumentLanguage}}">
            <a:extLst>
              <a:ext uri="{FF2B5EF4-FFF2-40B4-BE49-F238E27FC236}">
                <a16:creationId xmlns:a16="http://schemas.microsoft.com/office/drawing/2014/main" id="{8EBC6907-67C7-4DDA-BFC8-25EE59069EE5}"/>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4" name="text" descr="{&quot;templafy&quot;:{&quot;id&quot;:&quot;f38c807e-56fb-4ef4-9dfc-a1a2b883ce61&quot;}}" title="UserProfile.CenterFreeText">
            <a:extLst>
              <a:ext uri="{FF2B5EF4-FFF2-40B4-BE49-F238E27FC236}">
                <a16:creationId xmlns:a16="http://schemas.microsoft.com/office/drawing/2014/main" id="{A1D42DFF-E792-4D46-B255-1F478E72C4C7}"/>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5" name="text" descr="{&quot;templafy&quot;:{&quot;id&quot;:&quot;dc5cb3b8-b389-4fcb-ab83-d2723aa850c1&quot;}}" hidden="1" title="UserProfile.Centers.Center_{{DocumentLanguage}}">
            <a:extLst>
              <a:ext uri="{FF2B5EF4-FFF2-40B4-BE49-F238E27FC236}">
                <a16:creationId xmlns:a16="http://schemas.microsoft.com/office/drawing/2014/main" id="{D0D9D81A-BF21-4A78-B194-312251172454}"/>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30100371" name="image" descr="{&quot;templafy&quot;:{&quot;id&quot;:&quot;01cbdc3b-d5e7-45f6-9279-b56b1f4af62a&quot;}}"/>
          <p:cNvPicPr>
            <a:picLocks noChangeAspect="1"/>
          </p:cNvPicPr>
          <p:nvPr/>
        </p:nvPicPr>
        <p:blipFill>
          <a:blip r:embed="rId2"/>
          <a:stretch>
            <a:fillRect/>
          </a:stretch>
        </p:blipFill>
        <p:spPr>
          <a:xfrm>
            <a:off x="4255200" y="6314400"/>
            <a:ext cx="1324800" cy="421200"/>
          </a:xfrm>
          <a:prstGeom prst="rect">
            <a:avLst/>
          </a:prstGeom>
        </p:spPr>
      </p:pic>
      <p:sp>
        <p:nvSpPr>
          <p:cNvPr id="21" name="text" descr="{&quot;templafy&quot;:{&quot;id&quot;:&quot;1a38bef8-31c0-41e8-9b63-d0681cd7c038&quot;}}" title="Form.PresentationTitle">
            <a:extLst>
              <a:ext uri="{FF2B5EF4-FFF2-40B4-BE49-F238E27FC236}">
                <a16:creationId xmlns:a16="http://schemas.microsoft.com/office/drawing/2014/main" id="{855271E2-8C05-4F04-BC67-E88D95E7CD0B}"/>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1376499100" name="image" descr="{&quot;templafy&quot;:{&quot;id&quot;:&quot;c66f6532-8c17-4fe2-a069-e84759420da1&quot;}}"/>
          <p:cNvPicPr>
            <a:picLocks noChangeAspect="1"/>
          </p:cNvPicPr>
          <p:nvPr/>
        </p:nvPicPr>
        <p:blipFill>
          <a:blip r:embed="rId3"/>
          <a:stretch>
            <a:fillRect/>
          </a:stretch>
        </p:blipFill>
        <p:spPr>
          <a:xfrm>
            <a:off x="0" y="6174197"/>
            <a:ext cx="684000" cy="684000"/>
          </a:xfrm>
          <a:prstGeom prst="rect">
            <a:avLst/>
          </a:prstGeom>
        </p:spPr>
      </p:pic>
      <p:pic>
        <p:nvPicPr>
          <p:cNvPr id="755670373" name="image" descr="{&quot;templafy&quot;:{&quot;id&quot;:&quot;3e9da18f-9663-49f2-b1fd-7f11bc26f469&quot;}}"/>
          <p:cNvPicPr>
            <a:picLocks noChangeAspect="1"/>
          </p:cNvPicPr>
          <p:nvPr/>
        </p:nvPicPr>
        <p:blipFill>
          <a:blip r:embed="rId4"/>
          <a:stretch>
            <a:fillRect/>
          </a:stretch>
        </p:blipFill>
        <p:spPr>
          <a:xfrm>
            <a:off x="457200" y="5718575"/>
            <a:ext cx="687600" cy="687600"/>
          </a:xfrm>
          <a:prstGeom prst="rect">
            <a:avLst/>
          </a:prstGeom>
        </p:spPr>
      </p:pic>
      <p:pic>
        <p:nvPicPr>
          <p:cNvPr id="26" name="Region">
            <a:extLst>
              <a:ext uri="{FF2B5EF4-FFF2-40B4-BE49-F238E27FC236}">
                <a16:creationId xmlns:a16="http://schemas.microsoft.com/office/drawing/2014/main" id="{5317F64A-B543-44BE-A513-87EC70C63ED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952387880" name="image" descr="{&quot;templafy&quot;:{&quot;id&quot;:&quot;eb662f00-9acf-42c6-8ffd-9ca6f01a1e86&quot;}}"/>
          <p:cNvPicPr>
            <a:picLocks noChangeAspect="1"/>
          </p:cNvPicPr>
          <p:nvPr/>
        </p:nvPicPr>
        <p:blipFill>
          <a:blip r:embed="rId2"/>
          <a:stretch>
            <a:fillRect/>
          </a:stretch>
        </p:blipFill>
        <p:spPr>
          <a:xfrm>
            <a:off x="8024762" y="872704"/>
            <a:ext cx="871200" cy="900000"/>
          </a:xfrm>
          <a:prstGeom prst="rect">
            <a:avLst/>
          </a:prstGeom>
        </p:spPr>
      </p:pic>
      <p:pic>
        <p:nvPicPr>
          <p:cNvPr id="652825116" name="image" descr="{&quot;templafy&quot;:{&quot;id&quot;:&quot;4822c3ce-5bc2-4f4a-8958-31fdbc84a821&quot;}}"/>
          <p:cNvPicPr>
            <a:picLocks noChangeAspect="1"/>
          </p:cNvPicPr>
          <p:nvPr/>
        </p:nvPicPr>
        <p:blipFill>
          <a:blip r:embed="rId2"/>
          <a:stretch>
            <a:fillRect/>
          </a:stretch>
        </p:blipFill>
        <p:spPr>
          <a:xfrm>
            <a:off x="8027234" y="260648"/>
            <a:ext cx="871200" cy="900000"/>
          </a:xfrm>
          <a:prstGeom prst="rect">
            <a:avLst/>
          </a:prstGeom>
        </p:spPr>
      </p:pic>
      <p:pic>
        <p:nvPicPr>
          <p:cNvPr id="1920940478" name="image" descr="{&quot;templafy&quot;:{&quot;id&quot;:&quot;ea036ed5-dce6-4421-af98-30242f6b7a91&quot;}}"/>
          <p:cNvPicPr>
            <a:picLocks noChangeAspect="1"/>
          </p:cNvPicPr>
          <p:nvPr/>
        </p:nvPicPr>
        <p:blipFill>
          <a:blip r:embed="rId2"/>
          <a:stretch>
            <a:fillRect/>
          </a:stretch>
        </p:blipFill>
        <p:spPr>
          <a:xfrm>
            <a:off x="6901200" y="97200"/>
            <a:ext cx="2178000" cy="684000"/>
          </a:xfrm>
          <a:prstGeom prst="rect">
            <a:avLst/>
          </a:prstGeom>
        </p:spPr>
      </p:pic>
      <p:sp>
        <p:nvSpPr>
          <p:cNvPr id="30" name="text" descr="{&quot;templafy&quot;:{&quot;id&quot;:&quot;5ad1026a-9eb5-4df7-a3a8-b545b92409a6&quot;}}" title="UserProfile.Name">
            <a:extLst>
              <a:ext uri="{FF2B5EF4-FFF2-40B4-BE49-F238E27FC236}">
                <a16:creationId xmlns:a16="http://schemas.microsoft.com/office/drawing/2014/main" id="{8FE2A232-F102-4273-8102-2D19496866F2}"/>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31" name="text" descr="{&quot;templafy&quot;:{&quot;id&quot;:&quot;cdfe6247-fc4e-4a1b-9cee-9ae144ccb5d0&quot;}}" title="Form.Manuel_dato">
            <a:extLst>
              <a:ext uri="{FF2B5EF4-FFF2-40B4-BE49-F238E27FC236}">
                <a16:creationId xmlns:a16="http://schemas.microsoft.com/office/drawing/2014/main" id="{D1920EDA-44CC-44FA-B042-85317344E954}"/>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1528567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lt &amp; tekstsp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368000" y="908719"/>
            <a:ext cx="7091788" cy="1125943"/>
          </a:xfrm>
        </p:spPr>
        <p:txBody>
          <a:bodyPr/>
          <a:lstStyle/>
          <a:p>
            <a:r>
              <a:rPr lang="da-DK" dirty="0"/>
              <a:t>Overskrift 27pt i to eller flere linjer </a:t>
            </a:r>
            <a:br>
              <a:rPr lang="da-DK" dirty="0"/>
            </a:br>
            <a:r>
              <a:rPr lang="da-DK" dirty="0"/>
              <a:t>teksten vokser opad</a:t>
            </a:r>
          </a:p>
        </p:txBody>
      </p:sp>
      <p:sp>
        <p:nvSpPr>
          <p:cNvPr id="27" name="Pladsholder til tekst 1"/>
          <p:cNvSpPr>
            <a:spLocks noGrp="1"/>
          </p:cNvSpPr>
          <p:nvPr>
            <p:ph type="body" sz="quarter" idx="15" hasCustomPrompt="1"/>
          </p:nvPr>
        </p:nvSpPr>
        <p:spPr>
          <a:xfrm>
            <a:off x="1371600" y="4931361"/>
            <a:ext cx="3317874" cy="556627"/>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28" name="Pladsholder til billede 2"/>
          <p:cNvSpPr>
            <a:spLocks noGrp="1"/>
          </p:cNvSpPr>
          <p:nvPr>
            <p:ph type="pic" sz="quarter" idx="17" hasCustomPrompt="1"/>
          </p:nvPr>
        </p:nvSpPr>
        <p:spPr>
          <a:xfrm>
            <a:off x="1368000" y="2328862"/>
            <a:ext cx="3319200" cy="2476561"/>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4" name="Pladsholder til indhold 3"/>
          <p:cNvSpPr>
            <a:spLocks noGrp="1"/>
          </p:cNvSpPr>
          <p:nvPr>
            <p:ph sz="quarter" idx="14" hasCustomPrompt="1"/>
          </p:nvPr>
        </p:nvSpPr>
        <p:spPr>
          <a:xfrm>
            <a:off x="4888800" y="2327275"/>
            <a:ext cx="3570988"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3" name="Date Placeholder 2" hidden="1">
            <a:extLst>
              <a:ext uri="{FF2B5EF4-FFF2-40B4-BE49-F238E27FC236}">
                <a16:creationId xmlns:a16="http://schemas.microsoft.com/office/drawing/2014/main" id="{FE860F95-34D8-4068-8A87-A7D734D50A0A}"/>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6D33EB4F-8148-4FB4-ADCF-9ACCCDEF5928}"/>
              </a:ext>
            </a:extLst>
          </p:cNvPr>
          <p:cNvSpPr>
            <a:spLocks noGrp="1"/>
          </p:cNvSpPr>
          <p:nvPr>
            <p:ph type="ftr" sz="quarter" idx="19"/>
          </p:nvPr>
        </p:nvSpPr>
        <p:spPr/>
        <p:txBody>
          <a:bodyPr/>
          <a:lstStyle/>
          <a:p>
            <a:endParaRPr lang="en-GB"/>
          </a:p>
        </p:txBody>
      </p:sp>
      <p:sp>
        <p:nvSpPr>
          <p:cNvPr id="8" name="Slide Number Placeholder 7">
            <a:extLst>
              <a:ext uri="{FF2B5EF4-FFF2-40B4-BE49-F238E27FC236}">
                <a16:creationId xmlns:a16="http://schemas.microsoft.com/office/drawing/2014/main" id="{BC231AF4-8ADE-4D21-9149-B1957F9F5914}"/>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12" name="text" descr="{&quot;templafy&quot;:{&quot;id&quot;:&quot;04ae4c10-895e-45c1-9149-088274845d8c&quot;}}" title="UserProfile.Office.Virksomhed_{{DocumentLanguage}}">
            <a:extLst>
              <a:ext uri="{FF2B5EF4-FFF2-40B4-BE49-F238E27FC236}">
                <a16:creationId xmlns:a16="http://schemas.microsoft.com/office/drawing/2014/main" id="{5A0FF4AC-6696-4B9C-AE6B-0355E094E46B}"/>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3" name="text" descr="{&quot;templafy&quot;:{&quot;id&quot;:&quot;757d3ee0-8377-45c3-87dc-e30226510f4c&quot;}}" title="UserProfile.CenterFreeText">
            <a:extLst>
              <a:ext uri="{FF2B5EF4-FFF2-40B4-BE49-F238E27FC236}">
                <a16:creationId xmlns:a16="http://schemas.microsoft.com/office/drawing/2014/main" id="{4B787C54-494D-4F8C-BBF0-653E77F03F8F}"/>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4" name="text" descr="{&quot;templafy&quot;:{&quot;id&quot;:&quot;aef60ffa-504a-4dd6-b328-a11610212edb&quot;}}" hidden="1" title="UserProfile.Centers.Center_{{DocumentLanguage}}">
            <a:extLst>
              <a:ext uri="{FF2B5EF4-FFF2-40B4-BE49-F238E27FC236}">
                <a16:creationId xmlns:a16="http://schemas.microsoft.com/office/drawing/2014/main" id="{594524CE-7C16-4957-8DF1-496ED9E2946D}"/>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pic>
        <p:nvPicPr>
          <p:cNvPr id="928505832" name="image" descr="{&quot;templafy&quot;:{&quot;id&quot;:&quot;9b7bf7ff-d306-4192-9526-eeddc4b29939&quot;}}"/>
          <p:cNvPicPr>
            <a:picLocks noChangeAspect="1"/>
          </p:cNvPicPr>
          <p:nvPr/>
        </p:nvPicPr>
        <p:blipFill>
          <a:blip r:embed="rId2"/>
          <a:stretch>
            <a:fillRect/>
          </a:stretch>
        </p:blipFill>
        <p:spPr>
          <a:xfrm>
            <a:off x="4255200" y="6314400"/>
            <a:ext cx="1324800" cy="421200"/>
          </a:xfrm>
          <a:prstGeom prst="rect">
            <a:avLst/>
          </a:prstGeom>
        </p:spPr>
      </p:pic>
      <p:sp>
        <p:nvSpPr>
          <p:cNvPr id="19" name="text" descr="{&quot;templafy&quot;:{&quot;id&quot;:&quot;ae64a52a-ea4f-4e35-b0ba-46cff27bdf89&quot;}}" title="Form.PresentationTitle">
            <a:extLst>
              <a:ext uri="{FF2B5EF4-FFF2-40B4-BE49-F238E27FC236}">
                <a16:creationId xmlns:a16="http://schemas.microsoft.com/office/drawing/2014/main" id="{7216B696-8E09-4714-83DE-40483C1B8C14}"/>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1006150978" name="image" descr="{&quot;templafy&quot;:{&quot;id&quot;:&quot;8d112148-f1bf-4924-800a-27c3a899e3db&quot;}}"/>
          <p:cNvPicPr>
            <a:picLocks noChangeAspect="1"/>
          </p:cNvPicPr>
          <p:nvPr/>
        </p:nvPicPr>
        <p:blipFill>
          <a:blip r:embed="rId3"/>
          <a:stretch>
            <a:fillRect/>
          </a:stretch>
        </p:blipFill>
        <p:spPr>
          <a:xfrm>
            <a:off x="0" y="6174197"/>
            <a:ext cx="684000" cy="684000"/>
          </a:xfrm>
          <a:prstGeom prst="rect">
            <a:avLst/>
          </a:prstGeom>
        </p:spPr>
      </p:pic>
      <p:pic>
        <p:nvPicPr>
          <p:cNvPr id="1908560826" name="image" descr="{&quot;templafy&quot;:{&quot;id&quot;:&quot;b489b56d-44ca-41d5-9feb-2e093d8e2dc3&quot;}}"/>
          <p:cNvPicPr>
            <a:picLocks noChangeAspect="1"/>
          </p:cNvPicPr>
          <p:nvPr/>
        </p:nvPicPr>
        <p:blipFill>
          <a:blip r:embed="rId4"/>
          <a:stretch>
            <a:fillRect/>
          </a:stretch>
        </p:blipFill>
        <p:spPr>
          <a:xfrm>
            <a:off x="457200" y="5718575"/>
            <a:ext cx="687600" cy="687600"/>
          </a:xfrm>
          <a:prstGeom prst="rect">
            <a:avLst/>
          </a:prstGeom>
        </p:spPr>
      </p:pic>
      <p:pic>
        <p:nvPicPr>
          <p:cNvPr id="23" name="Region">
            <a:extLst>
              <a:ext uri="{FF2B5EF4-FFF2-40B4-BE49-F238E27FC236}">
                <a16:creationId xmlns:a16="http://schemas.microsoft.com/office/drawing/2014/main" id="{CAB50921-B206-466C-A833-B8DB281791F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484290174" name="image" descr="{&quot;templafy&quot;:{&quot;id&quot;:&quot;80cd18e9-7fe8-4c78-9458-b3f7b62832d8&quot;}}"/>
          <p:cNvPicPr>
            <a:picLocks noChangeAspect="1"/>
          </p:cNvPicPr>
          <p:nvPr/>
        </p:nvPicPr>
        <p:blipFill>
          <a:blip r:embed="rId2"/>
          <a:stretch>
            <a:fillRect/>
          </a:stretch>
        </p:blipFill>
        <p:spPr>
          <a:xfrm>
            <a:off x="8024762" y="872704"/>
            <a:ext cx="871200" cy="900000"/>
          </a:xfrm>
          <a:prstGeom prst="rect">
            <a:avLst/>
          </a:prstGeom>
        </p:spPr>
      </p:pic>
      <p:pic>
        <p:nvPicPr>
          <p:cNvPr id="147388941" name="image" descr="{&quot;templafy&quot;:{&quot;id&quot;:&quot;180ae434-e0ee-4692-830e-fc7f89fd72bc&quot;}}"/>
          <p:cNvPicPr>
            <a:picLocks noChangeAspect="1"/>
          </p:cNvPicPr>
          <p:nvPr/>
        </p:nvPicPr>
        <p:blipFill>
          <a:blip r:embed="rId2"/>
          <a:stretch>
            <a:fillRect/>
          </a:stretch>
        </p:blipFill>
        <p:spPr>
          <a:xfrm>
            <a:off x="8027234" y="260648"/>
            <a:ext cx="871200" cy="900000"/>
          </a:xfrm>
          <a:prstGeom prst="rect">
            <a:avLst/>
          </a:prstGeom>
        </p:spPr>
      </p:pic>
      <p:pic>
        <p:nvPicPr>
          <p:cNvPr id="998900350" name="image" descr="{&quot;templafy&quot;:{&quot;id&quot;:&quot;8c4ff74f-dd93-44c6-a0ba-80d313f0d7d1&quot;}}"/>
          <p:cNvPicPr>
            <a:picLocks noChangeAspect="1"/>
          </p:cNvPicPr>
          <p:nvPr/>
        </p:nvPicPr>
        <p:blipFill>
          <a:blip r:embed="rId2"/>
          <a:stretch>
            <a:fillRect/>
          </a:stretch>
        </p:blipFill>
        <p:spPr>
          <a:xfrm>
            <a:off x="6901200" y="97200"/>
            <a:ext cx="2178000" cy="684000"/>
          </a:xfrm>
          <a:prstGeom prst="rect">
            <a:avLst/>
          </a:prstGeom>
        </p:spPr>
      </p:pic>
      <p:sp>
        <p:nvSpPr>
          <p:cNvPr id="30" name="text" descr="{&quot;templafy&quot;:{&quot;id&quot;:&quot;e7a81e1f-87a9-4f12-9adb-69735b2b5d1b&quot;}}" title="UserProfile.Name">
            <a:extLst>
              <a:ext uri="{FF2B5EF4-FFF2-40B4-BE49-F238E27FC236}">
                <a16:creationId xmlns:a16="http://schemas.microsoft.com/office/drawing/2014/main" id="{67CB7E92-8F44-4C07-A315-FB9DDA6E13C2}"/>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31" name="text" descr="{&quot;templafy&quot;:{&quot;id&quot;:&quot;0f9ffa3b-6103-4771-8c08-c9948bd838d5&quot;}}" title="Form.Manuel_dato">
            <a:extLst>
              <a:ext uri="{FF2B5EF4-FFF2-40B4-BE49-F238E27FC236}">
                <a16:creationId xmlns:a16="http://schemas.microsoft.com/office/drawing/2014/main" id="{0A3000AE-97A7-4FBE-A0D0-9684BE388D38}"/>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351738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snit start">
    <p:spTree>
      <p:nvGrpSpPr>
        <p:cNvPr id="1" name=""/>
        <p:cNvGrpSpPr/>
        <p:nvPr/>
      </p:nvGrpSpPr>
      <p:grpSpPr>
        <a:xfrm>
          <a:off x="0" y="0"/>
          <a:ext cx="0" cy="0"/>
          <a:chOff x="0" y="0"/>
          <a:chExt cx="0" cy="0"/>
        </a:xfrm>
      </p:grpSpPr>
      <p:sp>
        <p:nvSpPr>
          <p:cNvPr id="21" name="Hvid dæk boks"/>
          <p:cNvSpPr/>
          <p:nvPr userDrawn="1"/>
        </p:nvSpPr>
        <p:spPr>
          <a:xfrm>
            <a:off x="0" y="0"/>
            <a:ext cx="9144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dirty="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08920"/>
            <a:ext cx="7086600" cy="2775893"/>
          </a:xfrm>
        </p:spPr>
        <p:txBody>
          <a:bodyPr anchor="t" anchorCtr="0"/>
          <a:lstStyle>
            <a:lvl1pPr>
              <a:defRPr sz="3700">
                <a:solidFill>
                  <a:schemeClr val="tx2"/>
                </a:solidFill>
              </a:defRPr>
            </a:lvl1pPr>
          </a:lstStyle>
          <a:p>
            <a:r>
              <a:rPr lang="da-DK" dirty="0"/>
              <a:t>Overskrift 37pt skrives her</a:t>
            </a:r>
            <a:br>
              <a:rPr lang="da-DK" dirty="0"/>
            </a:br>
            <a:r>
              <a:rPr lang="da-DK" dirty="0"/>
              <a:t>i to eller flere linjer</a:t>
            </a:r>
          </a:p>
        </p:txBody>
      </p:sp>
      <p:pic>
        <p:nvPicPr>
          <p:cNvPr id="1127377652" name="image" descr="{&quot;templafy&quot;:{&quot;id&quot;:&quot;46ce671d-d306-4a00-b703-d1e0bb4646a3&quot;}}"/>
          <p:cNvPicPr>
            <a:picLocks noChangeAspect="1"/>
          </p:cNvPicPr>
          <p:nvPr/>
        </p:nvPicPr>
        <p:blipFill>
          <a:blip r:embed="rId2"/>
          <a:stretch>
            <a:fillRect/>
          </a:stretch>
        </p:blipFill>
        <p:spPr>
          <a:xfrm>
            <a:off x="0" y="2038350"/>
            <a:ext cx="684000" cy="4820400"/>
          </a:xfrm>
          <a:prstGeom prst="rect">
            <a:avLst/>
          </a:prstGeom>
        </p:spPr>
      </p:pic>
      <p:pic>
        <p:nvPicPr>
          <p:cNvPr id="1206467291" name="image" descr="{&quot;templafy&quot;:{&quot;id&quot;:&quot;06242d6c-b22e-48f6-bc36-b0f586fdb6d4&quot;}}"/>
          <p:cNvPicPr>
            <a:picLocks noChangeAspect="1"/>
          </p:cNvPicPr>
          <p:nvPr/>
        </p:nvPicPr>
        <p:blipFill>
          <a:blip r:embed="rId3"/>
          <a:stretch>
            <a:fillRect/>
          </a:stretch>
        </p:blipFill>
        <p:spPr>
          <a:xfrm>
            <a:off x="457200" y="1584000"/>
            <a:ext cx="687600" cy="687600"/>
          </a:xfrm>
          <a:prstGeom prst="rect">
            <a:avLst/>
          </a:prstGeom>
        </p:spPr>
      </p:pic>
      <p:pic>
        <p:nvPicPr>
          <p:cNvPr id="22" name="Regi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1629407"/>
            <a:ext cx="116417" cy="594784"/>
          </a:xfrm>
          <a:prstGeom prst="rect">
            <a:avLst/>
          </a:prstGeom>
        </p:spPr>
      </p:pic>
      <p:pic>
        <p:nvPicPr>
          <p:cNvPr id="1473910016" name="image" descr="{&quot;templafy&quot;:{&quot;id&quot;:&quot;d6b2cf2c-554b-4280-b8b1-843fbbc60f97&quot;}}"/>
          <p:cNvPicPr>
            <a:picLocks noChangeAspect="1"/>
          </p:cNvPicPr>
          <p:nvPr/>
        </p:nvPicPr>
        <p:blipFill>
          <a:blip r:embed="rId5"/>
          <a:stretch>
            <a:fillRect/>
          </a:stretch>
        </p:blipFill>
        <p:spPr>
          <a:xfrm>
            <a:off x="4255200" y="6314400"/>
            <a:ext cx="1324800" cy="421200"/>
          </a:xfrm>
          <a:prstGeom prst="rect">
            <a:avLst/>
          </a:prstGeom>
        </p:spPr>
      </p:pic>
      <p:sp>
        <p:nvSpPr>
          <p:cNvPr id="2" name="Date Placeholder 1" hidden="1">
            <a:extLst>
              <a:ext uri="{FF2B5EF4-FFF2-40B4-BE49-F238E27FC236}">
                <a16:creationId xmlns:a16="http://schemas.microsoft.com/office/drawing/2014/main" id="{F12327BD-391C-4F61-B3A2-5588622E848E}"/>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1FBE1271-081D-48D0-B6A4-5E2A06A194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A0926D-A7BE-434E-BC93-4B0C02A993F6}"/>
              </a:ext>
            </a:extLst>
          </p:cNvPr>
          <p:cNvSpPr>
            <a:spLocks noGrp="1"/>
          </p:cNvSpPr>
          <p:nvPr>
            <p:ph type="sldNum" sz="quarter" idx="12"/>
          </p:nvPr>
        </p:nvSpPr>
        <p:spPr/>
        <p:txBody>
          <a:bodyPr/>
          <a:lstStyle>
            <a:lvl1pPr>
              <a:defRPr>
                <a:solidFill>
                  <a:schemeClr val="tx1"/>
                </a:solidFill>
              </a:defRPr>
            </a:lvl1pPr>
          </a:lstStyle>
          <a:p>
            <a:fld id="{0DAB5548-7253-48D6-B95B-F3D312A72220}" type="slidenum">
              <a:rPr lang="en-GB" smtClean="0"/>
              <a:pPr/>
              <a:t>‹nr.›</a:t>
            </a:fld>
            <a:endParaRPr lang="en-GB" dirty="0"/>
          </a:p>
        </p:txBody>
      </p:sp>
      <p:sp>
        <p:nvSpPr>
          <p:cNvPr id="18" name="text" descr="{&quot;templafy&quot;:{&quot;id&quot;:&quot;c861180e-407d-4668-b4c6-541ebfa29e70&quot;}}" title="UserProfile.Office.Virksomhed_{{DocumentLanguage}}">
            <a:extLst>
              <a:ext uri="{FF2B5EF4-FFF2-40B4-BE49-F238E27FC236}">
                <a16:creationId xmlns:a16="http://schemas.microsoft.com/office/drawing/2014/main" id="{A4281AF1-D816-4874-9006-047F7EA2B126}"/>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chemeClr val="tx1"/>
                </a:solidFill>
              </a:rPr>
              <a:t>Bispebjerg Hospital</a:t>
            </a:r>
          </a:p>
        </p:txBody>
      </p:sp>
      <p:sp>
        <p:nvSpPr>
          <p:cNvPr id="23" name="text" descr="{&quot;templafy&quot;:{&quot;id&quot;:&quot;a287f154-4d44-4f39-8322-6edb47819174&quot;}}" title="UserProfile.CenterFreeText">
            <a:extLst>
              <a:ext uri="{FF2B5EF4-FFF2-40B4-BE49-F238E27FC236}">
                <a16:creationId xmlns:a16="http://schemas.microsoft.com/office/drawing/2014/main" id="{B213B7B7-80C9-4824-8FA7-C70222E82DAC}"/>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24" name="text" descr="{&quot;templafy&quot;:{&quot;id&quot;:&quot;2cf2f105-c483-47f1-9819-ccb9788e14a0&quot;}}" hidden="1" title="UserProfile.Centers.Center_{{DocumentLanguage}}">
            <a:extLst>
              <a:ext uri="{FF2B5EF4-FFF2-40B4-BE49-F238E27FC236}">
                <a16:creationId xmlns:a16="http://schemas.microsoft.com/office/drawing/2014/main" id="{412AA31D-B811-48B2-862E-1252823B7A23}"/>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sp>
        <p:nvSpPr>
          <p:cNvPr id="25" name="text" descr="{&quot;templafy&quot;:{&quot;id&quot;:&quot;94188c07-0aa5-458e-8f91-0c2d36bf5dfe&quot;}}" title="Form.PresentationTitle">
            <a:extLst>
              <a:ext uri="{FF2B5EF4-FFF2-40B4-BE49-F238E27FC236}">
                <a16:creationId xmlns:a16="http://schemas.microsoft.com/office/drawing/2014/main" id="{DFFB8060-662E-4E22-8CE6-708A7C941283}"/>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tx1"/>
              </a:solidFill>
            </a:endParaRPr>
          </a:p>
        </p:txBody>
      </p:sp>
      <p:pic>
        <p:nvPicPr>
          <p:cNvPr id="581168307" name="image" descr="{&quot;templafy&quot;:{&quot;id&quot;:&quot;6ca227b8-b3df-4ef2-8093-316875f77d52&quot;}}"/>
          <p:cNvPicPr>
            <a:picLocks noChangeAspect="1"/>
          </p:cNvPicPr>
          <p:nvPr/>
        </p:nvPicPr>
        <p:blipFill>
          <a:blip r:embed="rId5"/>
          <a:stretch>
            <a:fillRect/>
          </a:stretch>
        </p:blipFill>
        <p:spPr>
          <a:xfrm>
            <a:off x="8024762" y="872704"/>
            <a:ext cx="871200" cy="900000"/>
          </a:xfrm>
          <a:prstGeom prst="rect">
            <a:avLst/>
          </a:prstGeom>
        </p:spPr>
      </p:pic>
      <p:pic>
        <p:nvPicPr>
          <p:cNvPr id="1552622886" name="image" descr="{&quot;templafy&quot;:{&quot;id&quot;:&quot;a0f93462-4dae-461a-acb0-739536e19d54&quot;}}"/>
          <p:cNvPicPr>
            <a:picLocks noChangeAspect="1"/>
          </p:cNvPicPr>
          <p:nvPr/>
        </p:nvPicPr>
        <p:blipFill>
          <a:blip r:embed="rId5"/>
          <a:stretch>
            <a:fillRect/>
          </a:stretch>
        </p:blipFill>
        <p:spPr>
          <a:xfrm>
            <a:off x="8027234" y="260648"/>
            <a:ext cx="871200" cy="900000"/>
          </a:xfrm>
          <a:prstGeom prst="rect">
            <a:avLst/>
          </a:prstGeom>
        </p:spPr>
      </p:pic>
      <p:pic>
        <p:nvPicPr>
          <p:cNvPr id="1414088347" name="image" descr="{&quot;templafy&quot;:{&quot;id&quot;:&quot;3f59e729-5fc4-48fd-9196-f9e61c3a37db&quot;}}"/>
          <p:cNvPicPr>
            <a:picLocks noChangeAspect="1"/>
          </p:cNvPicPr>
          <p:nvPr/>
        </p:nvPicPr>
        <p:blipFill>
          <a:blip r:embed="rId5"/>
          <a:stretch>
            <a:fillRect/>
          </a:stretch>
        </p:blipFill>
        <p:spPr>
          <a:xfrm>
            <a:off x="6901200" y="97200"/>
            <a:ext cx="2178000" cy="684000"/>
          </a:xfrm>
          <a:prstGeom prst="rect">
            <a:avLst/>
          </a:prstGeom>
        </p:spPr>
      </p:pic>
      <p:sp>
        <p:nvSpPr>
          <p:cNvPr id="27" name="text" descr="{&quot;templafy&quot;:{&quot;id&quot;:&quot;e10651cd-1356-411f-9232-2709b4522e71&quot;}}" title="UserProfile.Name">
            <a:extLst>
              <a:ext uri="{FF2B5EF4-FFF2-40B4-BE49-F238E27FC236}">
                <a16:creationId xmlns:a16="http://schemas.microsoft.com/office/drawing/2014/main" id="{547A643E-BF63-4D67-BCE2-51D5141133A2}"/>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tx1"/>
                </a:solidFill>
              </a:rPr>
              <a:t>Thomas Giver Jensen</a:t>
            </a:r>
          </a:p>
        </p:txBody>
      </p:sp>
      <p:sp>
        <p:nvSpPr>
          <p:cNvPr id="28" name="text" descr="{&quot;templafy&quot;:{&quot;id&quot;:&quot;81fc1e80-567b-4637-bc0b-3600984ba9dc&quot;}}" title="Form.Manuel_dato">
            <a:extLst>
              <a:ext uri="{FF2B5EF4-FFF2-40B4-BE49-F238E27FC236}">
                <a16:creationId xmlns:a16="http://schemas.microsoft.com/office/drawing/2014/main" id="{77F4FF04-F22E-4064-9B0E-E09FFB8A6B69}"/>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tx1"/>
              </a:solidFill>
            </a:endParaRPr>
          </a:p>
        </p:txBody>
      </p:sp>
    </p:spTree>
    <p:extLst>
      <p:ext uri="{BB962C8B-B14F-4D97-AF65-F5344CB8AC3E}">
        <p14:creationId xmlns:p14="http://schemas.microsoft.com/office/powerpoint/2010/main" val="276512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9FBE294-13FF-43DC-8C23-1C05019B4752}"/>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0BEC171D-1FFC-4429-BA1C-D54F8512A0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587E9E-2A5A-4151-9635-D5C1EA410E1B}"/>
              </a:ext>
            </a:extLst>
          </p:cNvPr>
          <p:cNvSpPr>
            <a:spLocks noGrp="1"/>
          </p:cNvSpPr>
          <p:nvPr>
            <p:ph type="sldNum" sz="quarter" idx="12"/>
          </p:nvPr>
        </p:nvSpPr>
        <p:spPr/>
        <p:txBody>
          <a:bodyPr/>
          <a:lstStyle/>
          <a:p>
            <a:fld id="{0DAB5548-7253-48D6-B95B-F3D312A72220}" type="slidenum">
              <a:rPr lang="da-DK" smtClean="0"/>
              <a:pPr/>
              <a:t>‹nr.›</a:t>
            </a:fld>
            <a:endParaRPr lang="da-DK" dirty="0"/>
          </a:p>
        </p:txBody>
      </p:sp>
      <p:pic>
        <p:nvPicPr>
          <p:cNvPr id="1565931987" name="image" descr="{&quot;templafy&quot;:{&quot;id&quot;:&quot;bf1c8dae-1b30-4918-b418-8550bda0d8e6&quot;}}"/>
          <p:cNvPicPr>
            <a:picLocks noChangeAspect="1"/>
          </p:cNvPicPr>
          <p:nvPr/>
        </p:nvPicPr>
        <p:blipFill>
          <a:blip r:embed="rId2"/>
          <a:stretch>
            <a:fillRect/>
          </a:stretch>
        </p:blipFill>
        <p:spPr>
          <a:xfrm>
            <a:off x="0" y="6174197"/>
            <a:ext cx="684000" cy="684000"/>
          </a:xfrm>
          <a:prstGeom prst="rect">
            <a:avLst/>
          </a:prstGeom>
        </p:spPr>
      </p:pic>
      <p:pic>
        <p:nvPicPr>
          <p:cNvPr id="1930958317" name="image" descr="{&quot;templafy&quot;:{&quot;id&quot;:&quot;a108793f-54fa-4f2c-b826-ac18909bbe75&quot;}}"/>
          <p:cNvPicPr>
            <a:picLocks noChangeAspect="1"/>
          </p:cNvPicPr>
          <p:nvPr/>
        </p:nvPicPr>
        <p:blipFill>
          <a:blip r:embed="rId3"/>
          <a:stretch>
            <a:fillRect/>
          </a:stretch>
        </p:blipFill>
        <p:spPr>
          <a:xfrm>
            <a:off x="457200" y="5718575"/>
            <a:ext cx="687600" cy="687600"/>
          </a:xfrm>
          <a:prstGeom prst="rect">
            <a:avLst/>
          </a:prstGeom>
        </p:spPr>
      </p:pic>
      <p:pic>
        <p:nvPicPr>
          <p:cNvPr id="10" name="Region">
            <a:extLst>
              <a:ext uri="{FF2B5EF4-FFF2-40B4-BE49-F238E27FC236}">
                <a16:creationId xmlns:a16="http://schemas.microsoft.com/office/drawing/2014/main" id="{C53031CB-74BD-4719-9B2C-B7DF1E9337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sp>
        <p:nvSpPr>
          <p:cNvPr id="11" name="text" descr="{&quot;templafy&quot;:{&quot;id&quot;:&quot;357ee243-68c8-4756-a08a-61386787a151&quot;}}" title="UserProfile.Office.Virksomhed_{{DocumentLanguage}}">
            <a:extLst>
              <a:ext uri="{FF2B5EF4-FFF2-40B4-BE49-F238E27FC236}">
                <a16:creationId xmlns:a16="http://schemas.microsoft.com/office/drawing/2014/main" id="{2CD4BC28-39CA-4C76-B2D1-C519C001565F}"/>
              </a:ext>
            </a:extLst>
          </p:cNvPr>
          <p:cNvSpPr txBox="1"/>
          <p:nvPr userDrawn="1"/>
        </p:nvSpPr>
        <p:spPr>
          <a:xfrm>
            <a:off x="1371598" y="255600"/>
            <a:ext cx="3308400" cy="215444"/>
          </a:xfrm>
          <a:prstGeom prst="rect">
            <a:avLst/>
          </a:prstGeom>
          <a:noFill/>
        </p:spPr>
        <p:txBody>
          <a:bodyPr wrap="square" lIns="0" tIns="0" rIns="0" bIns="0" rtlCol="0">
            <a:noAutofit/>
          </a:bodyPr>
          <a:lstStyle/>
          <a:p>
            <a:r>
              <a:rPr lang="da-DK" sz="1200" b="1" noProof="0" dirty="0">
                <a:solidFill>
                  <a:srgbClr val="565656"/>
                </a:solidFill>
              </a:rPr>
              <a:t>Bispebjerg Hospital</a:t>
            </a:r>
          </a:p>
        </p:txBody>
      </p:sp>
      <p:sp>
        <p:nvSpPr>
          <p:cNvPr id="12" name="text" descr="{&quot;templafy&quot;:{&quot;id&quot;:&quot;b971e457-0e90-434c-919c-0e7b8b66b59d&quot;}}" title="UserProfile.CenterFreeText">
            <a:extLst>
              <a:ext uri="{FF2B5EF4-FFF2-40B4-BE49-F238E27FC236}">
                <a16:creationId xmlns:a16="http://schemas.microsoft.com/office/drawing/2014/main" id="{AD5F473E-AA5A-4898-A7E8-DAA5C175ED1C}"/>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dirty="0">
                <a:solidFill>
                  <a:srgbClr val="B3B3B3"/>
                </a:solidFill>
              </a:rPr>
              <a:t>Ortopædkirurgisk afd M</a:t>
            </a:r>
          </a:p>
        </p:txBody>
      </p:sp>
      <p:sp>
        <p:nvSpPr>
          <p:cNvPr id="13" name="text" descr="{&quot;templafy&quot;:{&quot;id&quot;:&quot;750975c1-6691-4a68-8421-c12917ea668a&quot;}}" hidden="1" title="UserProfile.Centers.Center_{{DocumentLanguage}}">
            <a:extLst>
              <a:ext uri="{FF2B5EF4-FFF2-40B4-BE49-F238E27FC236}">
                <a16:creationId xmlns:a16="http://schemas.microsoft.com/office/drawing/2014/main" id="{51A7B156-FF57-4BEC-952E-8D531F4193E7}"/>
              </a:ext>
            </a:extLst>
          </p:cNvPr>
          <p:cNvSpPr txBox="1">
            <a:spLocks/>
          </p:cNvSpPr>
          <p:nvPr userDrawn="1"/>
        </p:nvSpPr>
        <p:spPr>
          <a:xfrm>
            <a:off x="1371600" y="450000"/>
            <a:ext cx="3306763"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dirty="0">
              <a:solidFill>
                <a:srgbClr val="B3B3B3"/>
              </a:solidFill>
            </a:endParaRPr>
          </a:p>
        </p:txBody>
      </p:sp>
      <p:sp>
        <p:nvSpPr>
          <p:cNvPr id="14" name="text" descr="{&quot;templafy&quot;:{&quot;id&quot;:&quot;5aec8dde-f299-4e59-b482-3f6cb3e4397c&quot;}}" title="Form.PresentationTitle">
            <a:extLst>
              <a:ext uri="{FF2B5EF4-FFF2-40B4-BE49-F238E27FC236}">
                <a16:creationId xmlns:a16="http://schemas.microsoft.com/office/drawing/2014/main" id="{55E70CDE-A738-4AA4-8A97-9045B1FA98CC}"/>
              </a:ext>
            </a:extLst>
          </p:cNvPr>
          <p:cNvSpPr txBox="1"/>
          <p:nvPr userDrawn="1"/>
        </p:nvSpPr>
        <p:spPr>
          <a:xfrm>
            <a:off x="1371600" y="6290559"/>
            <a:ext cx="2480400" cy="140400"/>
          </a:xfrm>
          <a:prstGeom prst="rect">
            <a:avLst/>
          </a:prstGeom>
          <a:noFill/>
        </p:spPr>
        <p:txBody>
          <a:bodyPr wrap="square" lIns="0" tIns="0" rIns="0" bIns="0" rtlCol="0">
            <a:noAutofit/>
          </a:bodyPr>
          <a:lstStyle/>
          <a:p>
            <a:endParaRPr lang="da-DK" sz="900" dirty="0">
              <a:solidFill>
                <a:schemeClr val="bg1"/>
              </a:solidFill>
            </a:endParaRPr>
          </a:p>
        </p:txBody>
      </p:sp>
      <p:pic>
        <p:nvPicPr>
          <p:cNvPr id="1915634520" name="image" descr="{&quot;templafy&quot;:{&quot;id&quot;:&quot;b941b590-80c6-4a37-945c-617c87ed23dd&quot;}}"/>
          <p:cNvPicPr>
            <a:picLocks noChangeAspect="1"/>
          </p:cNvPicPr>
          <p:nvPr/>
        </p:nvPicPr>
        <p:blipFill>
          <a:blip r:embed="rId5"/>
          <a:stretch>
            <a:fillRect/>
          </a:stretch>
        </p:blipFill>
        <p:spPr>
          <a:xfrm>
            <a:off x="4255200" y="6314400"/>
            <a:ext cx="1324800" cy="421200"/>
          </a:xfrm>
          <a:prstGeom prst="rect">
            <a:avLst/>
          </a:prstGeom>
        </p:spPr>
      </p:pic>
      <p:pic>
        <p:nvPicPr>
          <p:cNvPr id="1955064192" name="image" descr="{&quot;templafy&quot;:{&quot;id&quot;:&quot;185b30ca-1ca1-4484-a0ea-22ad51ad0825&quot;}}"/>
          <p:cNvPicPr>
            <a:picLocks noChangeAspect="1"/>
          </p:cNvPicPr>
          <p:nvPr/>
        </p:nvPicPr>
        <p:blipFill>
          <a:blip r:embed="rId5"/>
          <a:stretch>
            <a:fillRect/>
          </a:stretch>
        </p:blipFill>
        <p:spPr>
          <a:xfrm>
            <a:off x="8024762" y="872704"/>
            <a:ext cx="871200" cy="900000"/>
          </a:xfrm>
          <a:prstGeom prst="rect">
            <a:avLst/>
          </a:prstGeom>
        </p:spPr>
      </p:pic>
      <p:pic>
        <p:nvPicPr>
          <p:cNvPr id="215394318" name="image" descr="{&quot;templafy&quot;:{&quot;id&quot;:&quot;a483519a-4778-4661-a629-41b6632a76be&quot;}}"/>
          <p:cNvPicPr>
            <a:picLocks noChangeAspect="1"/>
          </p:cNvPicPr>
          <p:nvPr/>
        </p:nvPicPr>
        <p:blipFill>
          <a:blip r:embed="rId5"/>
          <a:stretch>
            <a:fillRect/>
          </a:stretch>
        </p:blipFill>
        <p:spPr>
          <a:xfrm>
            <a:off x="8027234" y="260648"/>
            <a:ext cx="871200" cy="900000"/>
          </a:xfrm>
          <a:prstGeom prst="rect">
            <a:avLst/>
          </a:prstGeom>
        </p:spPr>
      </p:pic>
      <p:pic>
        <p:nvPicPr>
          <p:cNvPr id="1377915961" name="image" descr="{&quot;templafy&quot;:{&quot;id&quot;:&quot;570968a8-053e-4c27-9186-ccb8e8cff1ba&quot;}}"/>
          <p:cNvPicPr>
            <a:picLocks noChangeAspect="1"/>
          </p:cNvPicPr>
          <p:nvPr/>
        </p:nvPicPr>
        <p:blipFill>
          <a:blip r:embed="rId5"/>
          <a:stretch>
            <a:fillRect/>
          </a:stretch>
        </p:blipFill>
        <p:spPr>
          <a:xfrm>
            <a:off x="6901200" y="97200"/>
            <a:ext cx="2178000" cy="684000"/>
          </a:xfrm>
          <a:prstGeom prst="rect">
            <a:avLst/>
          </a:prstGeom>
        </p:spPr>
      </p:pic>
      <p:sp>
        <p:nvSpPr>
          <p:cNvPr id="18" name="text" descr="{&quot;templafy&quot;:{&quot;id&quot;:&quot;5e7c2409-a880-4d62-9bf1-58c1218c68d8&quot;}}" title="UserProfile.Name">
            <a:extLst>
              <a:ext uri="{FF2B5EF4-FFF2-40B4-BE49-F238E27FC236}">
                <a16:creationId xmlns:a16="http://schemas.microsoft.com/office/drawing/2014/main" id="{4A46965D-CE77-4010-998E-C47EE5ABEA20}"/>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r>
              <a:rPr lang="da-DK" sz="900" dirty="0" err="1">
                <a:solidFill>
                  <a:schemeClr val="bg1"/>
                </a:solidFill>
              </a:rPr>
              <a:t>Thomas Giver Jensen</a:t>
            </a:r>
          </a:p>
        </p:txBody>
      </p:sp>
      <p:sp>
        <p:nvSpPr>
          <p:cNvPr id="19" name="text" descr="{&quot;templafy&quot;:{&quot;id&quot;:&quot;e29f7531-cd11-4bfc-8012-0a70f913936f&quot;}}" title="Form.Manuel_dato">
            <a:extLst>
              <a:ext uri="{FF2B5EF4-FFF2-40B4-BE49-F238E27FC236}">
                <a16:creationId xmlns:a16="http://schemas.microsoft.com/office/drawing/2014/main" id="{73E438A8-24A6-4089-B3E3-BA20ED58AD16}"/>
              </a:ext>
            </a:extLst>
          </p:cNvPr>
          <p:cNvSpPr txBox="1"/>
          <p:nvPr userDrawn="1"/>
        </p:nvSpPr>
        <p:spPr>
          <a:xfrm>
            <a:off x="5918400" y="6289200"/>
            <a:ext cx="2300400" cy="140400"/>
          </a:xfrm>
          <a:prstGeom prst="rect">
            <a:avLst/>
          </a:prstGeom>
          <a:noFill/>
        </p:spPr>
        <p:txBody>
          <a:bodyPr wrap="square" lIns="0" tIns="0" rIns="0" bIns="0" rtlCol="0">
            <a:noAutofit/>
          </a:bodyPr>
          <a:lstStyle/>
          <a:p>
            <a:pPr algn="r"/>
            <a:endParaRPr lang="da-DK" sz="900" dirty="0" err="1">
              <a:solidFill>
                <a:schemeClr val="bg1"/>
              </a:solidFill>
            </a:endParaRPr>
          </a:p>
        </p:txBody>
      </p:sp>
    </p:spTree>
    <p:extLst>
      <p:ext uri="{BB962C8B-B14F-4D97-AF65-F5344CB8AC3E}">
        <p14:creationId xmlns:p14="http://schemas.microsoft.com/office/powerpoint/2010/main" val="2318619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ktangel 13"/>
          <p:cNvSpPr/>
          <p:nvPr/>
        </p:nvSpPr>
        <p:spPr>
          <a:xfrm>
            <a:off x="611560" y="6174000"/>
            <a:ext cx="8532007"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p:nvSpPr>
        <p:spPr>
          <a:xfrm>
            <a:off x="8460000" y="6174000"/>
            <a:ext cx="683568" cy="68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Rektangel 7"/>
          <p:cNvSpPr/>
          <p:nvPr/>
        </p:nvSpPr>
        <p:spPr>
          <a:xfrm>
            <a:off x="0" y="0"/>
            <a:ext cx="683568" cy="617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11" name="Rektangel" descr="{&quot;templafy&quot;:{&quot;id&quot;:&quot;ae713dc5-85cc-451b-a01a-20018f699a24&quot;}}" title="image"/>
          <p:cNvSpPr/>
          <p:nvPr/>
        </p:nvSpPr>
        <p:spPr>
          <a:xfrm>
            <a:off x="0" y="6174197"/>
            <a:ext cx="683568" cy="684000"/>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Pladsholder til titel 1"/>
          <p:cNvSpPr>
            <a:spLocks noGrp="1"/>
          </p:cNvSpPr>
          <p:nvPr>
            <p:ph type="title"/>
          </p:nvPr>
        </p:nvSpPr>
        <p:spPr>
          <a:xfrm>
            <a:off x="1368000" y="908719"/>
            <a:ext cx="7092000" cy="1125943"/>
          </a:xfrm>
          <a:prstGeom prst="rect">
            <a:avLst/>
          </a:prstGeom>
        </p:spPr>
        <p:txBody>
          <a:bodyPr vert="horz" lIns="0" tIns="0" rIns="0" bIns="0" rtlCol="0" anchor="b" anchorCtr="0">
            <a:noAutofit/>
          </a:bodyPr>
          <a:lstStyle/>
          <a:p>
            <a:r>
              <a:rPr lang="da-DK" dirty="0"/>
              <a:t>Overskrift 27pt i to eller flere linjer </a:t>
            </a:r>
            <a:br>
              <a:rPr lang="da-DK" dirty="0"/>
            </a:br>
            <a:r>
              <a:rPr lang="da-DK" dirty="0"/>
              <a:t>teksten vokser opad</a:t>
            </a:r>
          </a:p>
        </p:txBody>
      </p:sp>
      <p:sp>
        <p:nvSpPr>
          <p:cNvPr id="3" name="Pladsholder til tekst 2"/>
          <p:cNvSpPr>
            <a:spLocks noGrp="1"/>
          </p:cNvSpPr>
          <p:nvPr>
            <p:ph type="body" idx="1"/>
          </p:nvPr>
        </p:nvSpPr>
        <p:spPr>
          <a:xfrm>
            <a:off x="1368000" y="2329200"/>
            <a:ext cx="7092000" cy="3158788"/>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8459788" y="6288074"/>
            <a:ext cx="684211" cy="144000"/>
          </a:xfrm>
          <a:prstGeom prst="rect">
            <a:avLst/>
          </a:prstGeom>
        </p:spPr>
        <p:txBody>
          <a:bodyPr vert="horz" lIns="0" tIns="0" rIns="0" bIns="0" rtlCol="0" anchor="t" anchorCtr="0">
            <a:noAutofit/>
          </a:bodyPr>
          <a:lstStyle>
            <a:lvl1pPr algn="ctr">
              <a:defRPr lang="da-DK" sz="900" b="1" kern="1200" smtClean="0">
                <a:solidFill>
                  <a:schemeClr val="bg1"/>
                </a:solidFill>
                <a:latin typeface="+mn-lt"/>
                <a:ea typeface="+mn-ea"/>
                <a:cs typeface="+mn-cs"/>
              </a:defRPr>
            </a:lvl1pPr>
          </a:lstStyle>
          <a:p>
            <a:fld id="{0DAB5548-7253-48D6-B95B-F3D312A72220}" type="slidenum">
              <a:rPr lang="da-DK" smtClean="0"/>
              <a:pPr/>
              <a:t>‹nr.›</a:t>
            </a:fld>
            <a:endParaRPr lang="da-DK" dirty="0"/>
          </a:p>
        </p:txBody>
      </p:sp>
      <p:sp>
        <p:nvSpPr>
          <p:cNvPr id="25" name="Footer" hidden="1">
            <a:extLst>
              <a:ext uri="{FF2B5EF4-FFF2-40B4-BE49-F238E27FC236}">
                <a16:creationId xmlns:a16="http://schemas.microsoft.com/office/drawing/2014/main" id="{07DCFC77-11FA-44DE-8384-D9D4E585CC0E}"/>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26" name="Dato" hidden="1">
            <a:extLst>
              <a:ext uri="{FF2B5EF4-FFF2-40B4-BE49-F238E27FC236}">
                <a16:creationId xmlns:a16="http://schemas.microsoft.com/office/drawing/2014/main" id="{97CC762B-B09C-4496-9EFB-E1C56435B0AD}"/>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4" r:id="rId5"/>
    <p:sldLayoutId id="2147483665" r:id="rId6"/>
    <p:sldLayoutId id="2147483662" r:id="rId7"/>
    <p:sldLayoutId id="2147483658" r:id="rId8"/>
    <p:sldLayoutId id="2147483655" r:id="rId9"/>
    <p:sldLayoutId id="2147483663" r:id="rId10"/>
    <p:sldLayoutId id="2147483667" r:id="rId11"/>
  </p:sldLayoutIdLst>
  <p:hf hdr="0"/>
  <p:txStyles>
    <p:titleStyle>
      <a:lvl1pPr algn="l" defTabSz="914400" rtl="0" eaLnBrk="1" latinLnBrk="0" hangingPunct="1">
        <a:lnSpc>
          <a:spcPct val="85000"/>
        </a:lnSpc>
        <a:spcBef>
          <a:spcPct val="0"/>
        </a:spcBef>
        <a:buNone/>
        <a:defRPr sz="27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849" userDrawn="1">
          <p15:clr>
            <a:srgbClr val="F26B43"/>
          </p15:clr>
        </p15:guide>
        <p15:guide id="4" pos="5330" userDrawn="1">
          <p15:clr>
            <a:srgbClr val="F26B43"/>
          </p15:clr>
        </p15:guide>
        <p15:guide id="5" orient="horz" pos="1284" userDrawn="1">
          <p15:clr>
            <a:srgbClr val="F26B43"/>
          </p15:clr>
        </p15:guide>
        <p15:guide id="6" orient="horz" pos="1467" userDrawn="1">
          <p15:clr>
            <a:srgbClr val="F26B43"/>
          </p15:clr>
        </p15:guide>
        <p15:guide id="7" orient="horz" pos="3455" userDrawn="1">
          <p15:clr>
            <a:srgbClr val="F26B43"/>
          </p15:clr>
        </p15:guide>
        <p15:guide id="8" pos="2947" userDrawn="1">
          <p15:clr>
            <a:srgbClr val="F26B43"/>
          </p15:clr>
        </p15:guide>
        <p15:guide id="9" pos="30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8.xml"/><Relationship Id="rId1" Type="http://schemas.openxmlformats.org/officeDocument/2006/relationships/customXml" Target="../../customXml/item5.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gionsjaelland.dk/Sundhed/for-fagfolk/efteruddannelse/CUK/Documents/Rammeprogram%20-%20Forskning%20D.pdf" TargetMode="External"/><Relationship Id="rId2" Type="http://schemas.openxmlformats.org/officeDocument/2006/relationships/hyperlink" Target="https://www.regionsjaelland.dk/Sundhed/for-fagfolk/efteruddannelse/CUK/Documents/Rammeprogram%20-%20Kursus%20B.do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31F943-58BC-4D23-9EFB-858A77C80C59}"/>
              </a:ext>
            </a:extLst>
          </p:cNvPr>
          <p:cNvSpPr>
            <a:spLocks noGrp="1"/>
          </p:cNvSpPr>
          <p:nvPr>
            <p:ph type="title"/>
          </p:nvPr>
        </p:nvSpPr>
        <p:spPr/>
        <p:txBody>
          <a:bodyPr/>
          <a:lstStyle/>
          <a:p>
            <a:r>
              <a:rPr lang="da-DK" dirty="0"/>
              <a:t>Forskningstræning</a:t>
            </a:r>
            <a:br>
              <a:rPr lang="da-DK" dirty="0"/>
            </a:br>
            <a:br>
              <a:rPr lang="da-DK" dirty="0"/>
            </a:br>
            <a:r>
              <a:rPr lang="da-DK" dirty="0"/>
              <a:t>De formelle krav</a:t>
            </a:r>
          </a:p>
        </p:txBody>
      </p:sp>
      <p:sp>
        <p:nvSpPr>
          <p:cNvPr id="9" name="Subtitle 8">
            <a:extLst>
              <a:ext uri="{FF2B5EF4-FFF2-40B4-BE49-F238E27FC236}">
                <a16:creationId xmlns:a16="http://schemas.microsoft.com/office/drawing/2014/main" id="{54E83C61-BEA1-4276-AB84-BD5DE940F04B}"/>
              </a:ext>
            </a:extLst>
          </p:cNvPr>
          <p:cNvSpPr>
            <a:spLocks noGrp="1"/>
          </p:cNvSpPr>
          <p:nvPr>
            <p:ph type="subTitle" idx="1"/>
          </p:nvPr>
        </p:nvSpPr>
        <p:spPr/>
        <p:txBody>
          <a:bodyPr/>
          <a:lstStyle/>
          <a:p>
            <a:r>
              <a:rPr lang="da-DK" dirty="0"/>
              <a:t>Thomas Giver Jensen</a:t>
            </a:r>
          </a:p>
          <a:p>
            <a:r>
              <a:rPr lang="da-DK" dirty="0"/>
              <a:t>UAO Bispebjerg Hospital</a:t>
            </a:r>
          </a:p>
        </p:txBody>
      </p:sp>
      <p:sp>
        <p:nvSpPr>
          <p:cNvPr id="5" name="USR_Name"/>
          <p:cNvSpPr>
            <a:spLocks noGrp="1"/>
          </p:cNvSpPr>
          <p:nvPr>
            <p:ph type="dt" sz="half" idx="10"/>
          </p:nvPr>
        </p:nvSpPr>
        <p:spPr/>
        <p:txBody>
          <a:bodyPr/>
          <a:lstStyle/>
          <a:p>
            <a:endParaRPr lang="da-DK" dirty="0"/>
          </a:p>
        </p:txBody>
      </p:sp>
      <p:sp>
        <p:nvSpPr>
          <p:cNvPr id="6" name="FLD_PresentationTitle"/>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667EC89C-17A0-4E64-A6D2-B825673CEEDF}" type="slidenum">
              <a:rPr lang="da-DK" smtClean="0"/>
              <a:pPr/>
              <a:t>1</a:t>
            </a:fld>
            <a:endParaRPr lang="da-DK" dirty="0"/>
          </a:p>
        </p:txBody>
      </p:sp>
    </p:spTree>
    <p:custDataLst>
      <p:custData r:id="rId1"/>
      <p:custData r:id="rId2"/>
      <p:tags r:id="rId3"/>
    </p:custDataLst>
    <p:extLst>
      <p:ext uri="{BB962C8B-B14F-4D97-AF65-F5344CB8AC3E}">
        <p14:creationId xmlns:p14="http://schemas.microsoft.com/office/powerpoint/2010/main" val="1812449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EB0058-5168-4D14-B566-05262D05998D}"/>
              </a:ext>
            </a:extLst>
          </p:cNvPr>
          <p:cNvSpPr>
            <a:spLocks noGrp="1"/>
          </p:cNvSpPr>
          <p:nvPr>
            <p:ph type="title"/>
          </p:nvPr>
        </p:nvSpPr>
        <p:spPr/>
        <p:txBody>
          <a:bodyPr/>
          <a:lstStyle/>
          <a:p>
            <a:r>
              <a:rPr lang="da-DK" dirty="0"/>
              <a:t>Modul 2</a:t>
            </a:r>
          </a:p>
        </p:txBody>
      </p:sp>
      <p:sp>
        <p:nvSpPr>
          <p:cNvPr id="3" name="Pladsholder til indhold 2">
            <a:extLst>
              <a:ext uri="{FF2B5EF4-FFF2-40B4-BE49-F238E27FC236}">
                <a16:creationId xmlns:a16="http://schemas.microsoft.com/office/drawing/2014/main" id="{6D9E0D0B-CB9E-419A-9D01-1E88B25B3888}"/>
              </a:ext>
            </a:extLst>
          </p:cNvPr>
          <p:cNvSpPr>
            <a:spLocks noGrp="1"/>
          </p:cNvSpPr>
          <p:nvPr>
            <p:ph sz="quarter" idx="13"/>
          </p:nvPr>
        </p:nvSpPr>
        <p:spPr>
          <a:xfrm>
            <a:off x="1368425" y="2327275"/>
            <a:ext cx="7091363" cy="3549997"/>
          </a:xfrm>
        </p:spPr>
        <p:txBody>
          <a:bodyPr/>
          <a:lstStyle/>
          <a:p>
            <a:r>
              <a:rPr lang="da-DK" sz="1400" b="1" dirty="0"/>
              <a:t>Kursus A:</a:t>
            </a:r>
            <a:endParaRPr lang="da-DK" sz="1400" dirty="0"/>
          </a:p>
          <a:p>
            <a:pPr lvl="1"/>
            <a:r>
              <a:rPr lang="da-DK" sz="1200" dirty="0"/>
              <a:t>Fra idé til projekt - 2 dage -  </a:t>
            </a:r>
          </a:p>
          <a:p>
            <a:r>
              <a:rPr lang="da-DK" sz="1400" b="1" dirty="0"/>
              <a:t>Kursus B:</a:t>
            </a:r>
            <a:endParaRPr lang="da-DK" sz="1400" dirty="0"/>
          </a:p>
          <a:p>
            <a:pPr lvl="1"/>
            <a:r>
              <a:rPr lang="da-DK" sz="1200" dirty="0"/>
              <a:t>Basal statistik (her skal medbringes egen pc) – 3 dage - </a:t>
            </a:r>
            <a:r>
              <a:rPr lang="da-DK" sz="1200" u="sng" dirty="0">
                <a:hlinkClick r:id="rId2"/>
              </a:rPr>
              <a:t>​</a:t>
            </a:r>
            <a:endParaRPr lang="da-DK" sz="1200" u="sng" dirty="0"/>
          </a:p>
          <a:p>
            <a:r>
              <a:rPr lang="da-DK" sz="1400" b="1" dirty="0"/>
              <a:t>Kursus C:</a:t>
            </a:r>
            <a:endParaRPr lang="da-DK" sz="1400" dirty="0"/>
          </a:p>
          <a:p>
            <a:pPr lvl="1"/>
            <a:r>
              <a:rPr lang="da-DK" sz="1200" dirty="0"/>
              <a:t>Kvalitative metoder og spørgeskemaer i sundhedsvidenskabelig forskning - 2 dage –</a:t>
            </a:r>
            <a:endParaRPr lang="da-DK" sz="1200" u="sng" dirty="0"/>
          </a:p>
          <a:p>
            <a:r>
              <a:rPr lang="da-DK" sz="1400" b="1" dirty="0"/>
              <a:t>Kursus D:</a:t>
            </a:r>
          </a:p>
          <a:p>
            <a:pPr lvl="1"/>
            <a:r>
              <a:rPr lang="da-DK" sz="1200" dirty="0"/>
              <a:t>Fra forskning til klinisk praksis – 1 dag - </a:t>
            </a:r>
            <a:r>
              <a:rPr lang="da-DK" sz="1200" u="sng" dirty="0">
                <a:hlinkClick r:id="rId3"/>
              </a:rPr>
              <a:t>​</a:t>
            </a:r>
            <a:endParaRPr lang="da-DK" sz="1200" u="sng" dirty="0"/>
          </a:p>
          <a:p>
            <a:r>
              <a:rPr lang="da-DK" sz="1400" b="1" dirty="0"/>
              <a:t>Kursus E:</a:t>
            </a:r>
            <a:endParaRPr lang="da-DK" sz="1400" dirty="0"/>
          </a:p>
          <a:p>
            <a:pPr lvl="1"/>
            <a:r>
              <a:rPr lang="da-DK" sz="1200" dirty="0"/>
              <a:t>Artikelskrivning og fremstillingsformer – 1 dag - </a:t>
            </a:r>
          </a:p>
          <a:p>
            <a:pPr marL="360000" lvl="1" indent="0">
              <a:buNone/>
            </a:pPr>
            <a:endParaRPr lang="da-DK" dirty="0"/>
          </a:p>
          <a:p>
            <a:pPr marL="0" indent="0">
              <a:buNone/>
            </a:pPr>
            <a:r>
              <a:rPr lang="da-DK" dirty="0"/>
              <a:t>	</a:t>
            </a:r>
          </a:p>
        </p:txBody>
      </p:sp>
      <p:sp>
        <p:nvSpPr>
          <p:cNvPr id="4" name="Pladsholder til dato 3">
            <a:extLst>
              <a:ext uri="{FF2B5EF4-FFF2-40B4-BE49-F238E27FC236}">
                <a16:creationId xmlns:a16="http://schemas.microsoft.com/office/drawing/2014/main" id="{8D4A4E36-73A5-4E6C-B14D-B11AACE19D17}"/>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53F63109-F981-468C-A900-D5395DDF81F7}"/>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0D0D5EF9-4B50-4A21-A10D-2FCA64262BE7}"/>
              </a:ext>
            </a:extLst>
          </p:cNvPr>
          <p:cNvSpPr>
            <a:spLocks noGrp="1"/>
          </p:cNvSpPr>
          <p:nvPr>
            <p:ph type="sldNum" sz="quarter" idx="16"/>
          </p:nvPr>
        </p:nvSpPr>
        <p:spPr/>
        <p:txBody>
          <a:bodyPr/>
          <a:lstStyle/>
          <a:p>
            <a:fld id="{0DAB5548-7253-48D6-B95B-F3D312A72220}" type="slidenum">
              <a:rPr lang="da-DK" smtClean="0"/>
              <a:pPr/>
              <a:t>10</a:t>
            </a:fld>
            <a:endParaRPr lang="da-DK" dirty="0"/>
          </a:p>
        </p:txBody>
      </p:sp>
    </p:spTree>
    <p:extLst>
      <p:ext uri="{BB962C8B-B14F-4D97-AF65-F5344CB8AC3E}">
        <p14:creationId xmlns:p14="http://schemas.microsoft.com/office/powerpoint/2010/main" val="1014704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DAE8AB-BE02-41AD-86DE-BF1C3CCD6AF8}"/>
              </a:ext>
            </a:extLst>
          </p:cNvPr>
          <p:cNvSpPr>
            <a:spLocks noGrp="1"/>
          </p:cNvSpPr>
          <p:nvPr>
            <p:ph type="title"/>
          </p:nvPr>
        </p:nvSpPr>
        <p:spPr/>
        <p:txBody>
          <a:bodyPr/>
          <a:lstStyle/>
          <a:p>
            <a:r>
              <a:rPr lang="da-DK" dirty="0"/>
              <a:t>Uddannelseslaege.dk</a:t>
            </a:r>
          </a:p>
        </p:txBody>
      </p:sp>
      <p:sp>
        <p:nvSpPr>
          <p:cNvPr id="4" name="Pladsholder til dato 3">
            <a:extLst>
              <a:ext uri="{FF2B5EF4-FFF2-40B4-BE49-F238E27FC236}">
                <a16:creationId xmlns:a16="http://schemas.microsoft.com/office/drawing/2014/main" id="{4B7BBBDD-F06E-4B62-9B70-93903DE0509A}"/>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651425D6-EED4-4A1A-B8B4-AC25132841FD}"/>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94763AFB-823A-49DD-8B66-3D51154D3937}"/>
              </a:ext>
            </a:extLst>
          </p:cNvPr>
          <p:cNvSpPr>
            <a:spLocks noGrp="1"/>
          </p:cNvSpPr>
          <p:nvPr>
            <p:ph type="sldNum" sz="quarter" idx="16"/>
          </p:nvPr>
        </p:nvSpPr>
        <p:spPr/>
        <p:txBody>
          <a:bodyPr/>
          <a:lstStyle/>
          <a:p>
            <a:fld id="{0DAB5548-7253-48D6-B95B-F3D312A72220}" type="slidenum">
              <a:rPr lang="da-DK" smtClean="0"/>
              <a:pPr/>
              <a:t>11</a:t>
            </a:fld>
            <a:endParaRPr lang="da-DK" dirty="0"/>
          </a:p>
        </p:txBody>
      </p:sp>
      <p:pic>
        <p:nvPicPr>
          <p:cNvPr id="8" name="Billede 7">
            <a:extLst>
              <a:ext uri="{FF2B5EF4-FFF2-40B4-BE49-F238E27FC236}">
                <a16:creationId xmlns:a16="http://schemas.microsoft.com/office/drawing/2014/main" id="{AAEABB3A-EF81-4C6E-8E1B-A52C89D50C43}"/>
              </a:ext>
            </a:extLst>
          </p:cNvPr>
          <p:cNvPicPr>
            <a:picLocks noChangeAspect="1"/>
          </p:cNvPicPr>
          <p:nvPr/>
        </p:nvPicPr>
        <p:blipFill>
          <a:blip r:embed="rId2"/>
          <a:stretch>
            <a:fillRect/>
          </a:stretch>
        </p:blipFill>
        <p:spPr>
          <a:xfrm>
            <a:off x="839788" y="2120234"/>
            <a:ext cx="7620000" cy="3419475"/>
          </a:xfrm>
          <a:prstGeom prst="rect">
            <a:avLst/>
          </a:prstGeom>
        </p:spPr>
      </p:pic>
    </p:spTree>
    <p:extLst>
      <p:ext uri="{BB962C8B-B14F-4D97-AF65-F5344CB8AC3E}">
        <p14:creationId xmlns:p14="http://schemas.microsoft.com/office/powerpoint/2010/main" val="2508893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E288EF-44A5-4391-89EF-36A16B023D11}"/>
              </a:ext>
            </a:extLst>
          </p:cNvPr>
          <p:cNvSpPr>
            <a:spLocks noGrp="1"/>
          </p:cNvSpPr>
          <p:nvPr>
            <p:ph type="title"/>
          </p:nvPr>
        </p:nvSpPr>
        <p:spPr/>
        <p:txBody>
          <a:bodyPr/>
          <a:lstStyle/>
          <a:p>
            <a:r>
              <a:rPr lang="da-DK"/>
              <a:t>Sundhedsstyrelsen</a:t>
            </a:r>
            <a:endParaRPr lang="da-DK" dirty="0"/>
          </a:p>
        </p:txBody>
      </p:sp>
      <p:sp>
        <p:nvSpPr>
          <p:cNvPr id="4" name="Pladsholder til dato 3">
            <a:extLst>
              <a:ext uri="{FF2B5EF4-FFF2-40B4-BE49-F238E27FC236}">
                <a16:creationId xmlns:a16="http://schemas.microsoft.com/office/drawing/2014/main" id="{DAC796F9-09B1-4FA3-98F2-70C515DB010B}"/>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FAC74C87-8D88-41BC-BD06-5935ADF04CC0}"/>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E27A5F63-4033-4084-81C4-32E665FA1188}"/>
              </a:ext>
            </a:extLst>
          </p:cNvPr>
          <p:cNvSpPr>
            <a:spLocks noGrp="1"/>
          </p:cNvSpPr>
          <p:nvPr>
            <p:ph type="sldNum" sz="quarter" idx="16"/>
          </p:nvPr>
        </p:nvSpPr>
        <p:spPr/>
        <p:txBody>
          <a:bodyPr/>
          <a:lstStyle/>
          <a:p>
            <a:fld id="{0DAB5548-7253-48D6-B95B-F3D312A72220}" type="slidenum">
              <a:rPr lang="da-DK" smtClean="0"/>
              <a:pPr/>
              <a:t>2</a:t>
            </a:fld>
            <a:endParaRPr lang="da-DK" dirty="0"/>
          </a:p>
        </p:txBody>
      </p:sp>
      <p:sp>
        <p:nvSpPr>
          <p:cNvPr id="9" name="Pladsholder til indhold 8">
            <a:extLst>
              <a:ext uri="{FF2B5EF4-FFF2-40B4-BE49-F238E27FC236}">
                <a16:creationId xmlns:a16="http://schemas.microsoft.com/office/drawing/2014/main" id="{4352A5CB-E3FD-489D-BD1A-532B563F4A61}"/>
              </a:ext>
            </a:extLst>
          </p:cNvPr>
          <p:cNvSpPr>
            <a:spLocks noGrp="1"/>
          </p:cNvSpPr>
          <p:nvPr>
            <p:ph sz="quarter" idx="13"/>
          </p:nvPr>
        </p:nvSpPr>
        <p:spPr/>
        <p:txBody>
          <a:bodyPr/>
          <a:lstStyle/>
          <a:p>
            <a:endParaRPr lang="da-DK"/>
          </a:p>
        </p:txBody>
      </p:sp>
      <p:pic>
        <p:nvPicPr>
          <p:cNvPr id="10" name="Billede 9">
            <a:extLst>
              <a:ext uri="{FF2B5EF4-FFF2-40B4-BE49-F238E27FC236}">
                <a16:creationId xmlns:a16="http://schemas.microsoft.com/office/drawing/2014/main" id="{37987ABE-E944-4E0F-A23A-09941E89ACE9}"/>
              </a:ext>
            </a:extLst>
          </p:cNvPr>
          <p:cNvPicPr>
            <a:picLocks noChangeAspect="1"/>
          </p:cNvPicPr>
          <p:nvPr/>
        </p:nvPicPr>
        <p:blipFill>
          <a:blip r:embed="rId2"/>
          <a:stretch>
            <a:fillRect/>
          </a:stretch>
        </p:blipFill>
        <p:spPr>
          <a:xfrm>
            <a:off x="1259632" y="2321528"/>
            <a:ext cx="7632848" cy="3679679"/>
          </a:xfrm>
          <a:prstGeom prst="rect">
            <a:avLst/>
          </a:prstGeom>
        </p:spPr>
      </p:pic>
    </p:spTree>
    <p:extLst>
      <p:ext uri="{BB962C8B-B14F-4D97-AF65-F5344CB8AC3E}">
        <p14:creationId xmlns:p14="http://schemas.microsoft.com/office/powerpoint/2010/main" val="3080973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1D5720E0-1337-4A43-831A-60D976375D0C}"/>
              </a:ext>
            </a:extLst>
          </p:cNvPr>
          <p:cNvSpPr>
            <a:spLocks noGrp="1"/>
          </p:cNvSpPr>
          <p:nvPr>
            <p:ph sz="quarter" idx="13"/>
          </p:nvPr>
        </p:nvSpPr>
        <p:spPr/>
        <p:txBody>
          <a:bodyPr/>
          <a:lstStyle/>
          <a:p>
            <a:endParaRPr lang="da-DK"/>
          </a:p>
        </p:txBody>
      </p:sp>
      <p:sp>
        <p:nvSpPr>
          <p:cNvPr id="4" name="Pladsholder til dato 3">
            <a:extLst>
              <a:ext uri="{FF2B5EF4-FFF2-40B4-BE49-F238E27FC236}">
                <a16:creationId xmlns:a16="http://schemas.microsoft.com/office/drawing/2014/main" id="{AA7452A8-8C5C-4A25-8450-FD8B9A366339}"/>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3905726B-BF4B-45A5-8B23-A84B217EDCD0}"/>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61F086DF-E781-46CB-A2C7-6D320C3AA008}"/>
              </a:ext>
            </a:extLst>
          </p:cNvPr>
          <p:cNvSpPr>
            <a:spLocks noGrp="1"/>
          </p:cNvSpPr>
          <p:nvPr>
            <p:ph type="sldNum" sz="quarter" idx="16"/>
          </p:nvPr>
        </p:nvSpPr>
        <p:spPr/>
        <p:txBody>
          <a:bodyPr/>
          <a:lstStyle/>
          <a:p>
            <a:fld id="{0DAB5548-7253-48D6-B95B-F3D312A72220}" type="slidenum">
              <a:rPr lang="da-DK" smtClean="0"/>
              <a:pPr/>
              <a:t>3</a:t>
            </a:fld>
            <a:endParaRPr lang="da-DK" dirty="0"/>
          </a:p>
        </p:txBody>
      </p:sp>
      <p:pic>
        <p:nvPicPr>
          <p:cNvPr id="7" name="Billede 6">
            <a:extLst>
              <a:ext uri="{FF2B5EF4-FFF2-40B4-BE49-F238E27FC236}">
                <a16:creationId xmlns:a16="http://schemas.microsoft.com/office/drawing/2014/main" id="{399F577E-8489-4060-9A37-DB76FBBBEE38}"/>
              </a:ext>
            </a:extLst>
          </p:cNvPr>
          <p:cNvPicPr>
            <a:picLocks noChangeAspect="1"/>
          </p:cNvPicPr>
          <p:nvPr/>
        </p:nvPicPr>
        <p:blipFill>
          <a:blip r:embed="rId2"/>
          <a:stretch>
            <a:fillRect/>
          </a:stretch>
        </p:blipFill>
        <p:spPr>
          <a:xfrm>
            <a:off x="1367999" y="2023872"/>
            <a:ext cx="7156875" cy="3138678"/>
          </a:xfrm>
          <a:prstGeom prst="rect">
            <a:avLst/>
          </a:prstGeom>
        </p:spPr>
      </p:pic>
    </p:spTree>
    <p:extLst>
      <p:ext uri="{BB962C8B-B14F-4D97-AF65-F5344CB8AC3E}">
        <p14:creationId xmlns:p14="http://schemas.microsoft.com/office/powerpoint/2010/main" val="374363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D3910BE5-526C-44D3-9CC1-662CB89231D9}"/>
              </a:ext>
            </a:extLst>
          </p:cNvPr>
          <p:cNvSpPr>
            <a:spLocks noGrp="1"/>
          </p:cNvSpPr>
          <p:nvPr>
            <p:ph sz="quarter" idx="13"/>
          </p:nvPr>
        </p:nvSpPr>
        <p:spPr/>
        <p:txBody>
          <a:bodyPr/>
          <a:lstStyle/>
          <a:p>
            <a:endParaRPr lang="da-DK"/>
          </a:p>
        </p:txBody>
      </p:sp>
      <p:sp>
        <p:nvSpPr>
          <p:cNvPr id="4" name="Pladsholder til dato 3">
            <a:extLst>
              <a:ext uri="{FF2B5EF4-FFF2-40B4-BE49-F238E27FC236}">
                <a16:creationId xmlns:a16="http://schemas.microsoft.com/office/drawing/2014/main" id="{550FD43A-7564-497E-AD05-2F1FDA6D2DD9}"/>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F25C2CAB-353B-4DE5-B69F-E723E528F1D5}"/>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1E383CB2-6D50-4B3F-BE9E-9748A3BA29FD}"/>
              </a:ext>
            </a:extLst>
          </p:cNvPr>
          <p:cNvSpPr>
            <a:spLocks noGrp="1"/>
          </p:cNvSpPr>
          <p:nvPr>
            <p:ph type="sldNum" sz="quarter" idx="16"/>
          </p:nvPr>
        </p:nvSpPr>
        <p:spPr/>
        <p:txBody>
          <a:bodyPr/>
          <a:lstStyle/>
          <a:p>
            <a:fld id="{0DAB5548-7253-48D6-B95B-F3D312A72220}" type="slidenum">
              <a:rPr lang="da-DK" smtClean="0"/>
              <a:pPr/>
              <a:t>4</a:t>
            </a:fld>
            <a:endParaRPr lang="da-DK" dirty="0"/>
          </a:p>
        </p:txBody>
      </p:sp>
      <p:pic>
        <p:nvPicPr>
          <p:cNvPr id="7" name="Billede 6">
            <a:extLst>
              <a:ext uri="{FF2B5EF4-FFF2-40B4-BE49-F238E27FC236}">
                <a16:creationId xmlns:a16="http://schemas.microsoft.com/office/drawing/2014/main" id="{BC7C39BA-FCAD-4A18-A286-6143B2E4F78A}"/>
              </a:ext>
            </a:extLst>
          </p:cNvPr>
          <p:cNvPicPr>
            <a:picLocks noChangeAspect="1"/>
          </p:cNvPicPr>
          <p:nvPr/>
        </p:nvPicPr>
        <p:blipFill>
          <a:blip r:embed="rId2"/>
          <a:stretch>
            <a:fillRect/>
          </a:stretch>
        </p:blipFill>
        <p:spPr>
          <a:xfrm>
            <a:off x="1347150" y="1975435"/>
            <a:ext cx="7092000" cy="3196640"/>
          </a:xfrm>
          <a:prstGeom prst="rect">
            <a:avLst/>
          </a:prstGeom>
        </p:spPr>
      </p:pic>
    </p:spTree>
    <p:extLst>
      <p:ext uri="{BB962C8B-B14F-4D97-AF65-F5344CB8AC3E}">
        <p14:creationId xmlns:p14="http://schemas.microsoft.com/office/powerpoint/2010/main" val="1996662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FC6E2BDB-8C51-4D22-A01D-4FD423031AED}"/>
              </a:ext>
            </a:extLst>
          </p:cNvPr>
          <p:cNvPicPr>
            <a:picLocks noGrp="1" noChangeAspect="1"/>
          </p:cNvPicPr>
          <p:nvPr>
            <p:ph sz="quarter" idx="13"/>
          </p:nvPr>
        </p:nvPicPr>
        <p:blipFill>
          <a:blip r:embed="rId2"/>
          <a:stretch>
            <a:fillRect/>
          </a:stretch>
        </p:blipFill>
        <p:spPr>
          <a:xfrm>
            <a:off x="1368425" y="2761903"/>
            <a:ext cx="7091363" cy="2291456"/>
          </a:xfrm>
          <a:prstGeom prst="rect">
            <a:avLst/>
          </a:prstGeom>
        </p:spPr>
      </p:pic>
      <p:sp>
        <p:nvSpPr>
          <p:cNvPr id="4" name="Pladsholder til dato 3">
            <a:extLst>
              <a:ext uri="{FF2B5EF4-FFF2-40B4-BE49-F238E27FC236}">
                <a16:creationId xmlns:a16="http://schemas.microsoft.com/office/drawing/2014/main" id="{46BE054F-5872-4629-9E3B-748856F44BAF}"/>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F2B6C390-AC82-4906-B4AA-E837E1460854}"/>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9CB81438-CC25-4D76-AEC9-3FCF671A0E76}"/>
              </a:ext>
            </a:extLst>
          </p:cNvPr>
          <p:cNvSpPr>
            <a:spLocks noGrp="1"/>
          </p:cNvSpPr>
          <p:nvPr>
            <p:ph type="sldNum" sz="quarter" idx="16"/>
          </p:nvPr>
        </p:nvSpPr>
        <p:spPr/>
        <p:txBody>
          <a:bodyPr/>
          <a:lstStyle/>
          <a:p>
            <a:fld id="{0DAB5548-7253-48D6-B95B-F3D312A72220}" type="slidenum">
              <a:rPr lang="da-DK" smtClean="0"/>
              <a:pPr/>
              <a:t>5</a:t>
            </a:fld>
            <a:endParaRPr lang="da-DK" dirty="0"/>
          </a:p>
        </p:txBody>
      </p:sp>
    </p:spTree>
    <p:extLst>
      <p:ext uri="{BB962C8B-B14F-4D97-AF65-F5344CB8AC3E}">
        <p14:creationId xmlns:p14="http://schemas.microsoft.com/office/powerpoint/2010/main" val="4129273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8A53C-4EE6-4A94-B91F-B94F51EAD7AD}"/>
              </a:ext>
            </a:extLst>
          </p:cNvPr>
          <p:cNvSpPr>
            <a:spLocks noGrp="1"/>
          </p:cNvSpPr>
          <p:nvPr>
            <p:ph type="title"/>
          </p:nvPr>
        </p:nvSpPr>
        <p:spPr>
          <a:xfrm>
            <a:off x="1368000" y="872715"/>
            <a:ext cx="7092000" cy="497297"/>
          </a:xfrm>
        </p:spPr>
        <p:txBody>
          <a:bodyPr/>
          <a:lstStyle/>
          <a:p>
            <a:r>
              <a:rPr lang="da-DK" dirty="0"/>
              <a:t>Målbeskrivelsen 2014</a:t>
            </a:r>
          </a:p>
        </p:txBody>
      </p:sp>
      <p:pic>
        <p:nvPicPr>
          <p:cNvPr id="7" name="Pladsholder til indhold 6">
            <a:extLst>
              <a:ext uri="{FF2B5EF4-FFF2-40B4-BE49-F238E27FC236}">
                <a16:creationId xmlns:a16="http://schemas.microsoft.com/office/drawing/2014/main" id="{98378268-60E1-4681-B288-6517AD41A8B1}"/>
              </a:ext>
            </a:extLst>
          </p:cNvPr>
          <p:cNvPicPr>
            <a:picLocks noGrp="1" noChangeAspect="1"/>
          </p:cNvPicPr>
          <p:nvPr>
            <p:ph sz="quarter" idx="13"/>
          </p:nvPr>
        </p:nvPicPr>
        <p:blipFill>
          <a:blip r:embed="rId2"/>
          <a:stretch>
            <a:fillRect/>
          </a:stretch>
        </p:blipFill>
        <p:spPr>
          <a:xfrm>
            <a:off x="1340743" y="1395171"/>
            <a:ext cx="7091788" cy="3160713"/>
          </a:xfrm>
          <a:prstGeom prst="rect">
            <a:avLst/>
          </a:prstGeom>
        </p:spPr>
      </p:pic>
      <p:sp>
        <p:nvSpPr>
          <p:cNvPr id="4" name="Pladsholder til dato 3">
            <a:extLst>
              <a:ext uri="{FF2B5EF4-FFF2-40B4-BE49-F238E27FC236}">
                <a16:creationId xmlns:a16="http://schemas.microsoft.com/office/drawing/2014/main" id="{65A4ABC0-1EBF-4616-8801-914659A1F840}"/>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6F4DE40E-F880-4D41-B74B-C31169CFB00F}"/>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84C640FE-077C-4F95-B191-2A505C8480E3}"/>
              </a:ext>
            </a:extLst>
          </p:cNvPr>
          <p:cNvSpPr>
            <a:spLocks noGrp="1"/>
          </p:cNvSpPr>
          <p:nvPr>
            <p:ph type="sldNum" sz="quarter" idx="16"/>
          </p:nvPr>
        </p:nvSpPr>
        <p:spPr/>
        <p:txBody>
          <a:bodyPr/>
          <a:lstStyle/>
          <a:p>
            <a:fld id="{0DAB5548-7253-48D6-B95B-F3D312A72220}" type="slidenum">
              <a:rPr lang="da-DK" smtClean="0"/>
              <a:pPr/>
              <a:t>6</a:t>
            </a:fld>
            <a:endParaRPr lang="da-DK" dirty="0"/>
          </a:p>
        </p:txBody>
      </p:sp>
      <p:pic>
        <p:nvPicPr>
          <p:cNvPr id="8" name="Billede 7">
            <a:extLst>
              <a:ext uri="{FF2B5EF4-FFF2-40B4-BE49-F238E27FC236}">
                <a16:creationId xmlns:a16="http://schemas.microsoft.com/office/drawing/2014/main" id="{99E56109-2F2A-4D6C-9A4B-4ACC3B43572C}"/>
              </a:ext>
            </a:extLst>
          </p:cNvPr>
          <p:cNvPicPr>
            <a:picLocks noChangeAspect="1"/>
          </p:cNvPicPr>
          <p:nvPr/>
        </p:nvPicPr>
        <p:blipFill>
          <a:blip r:embed="rId3"/>
          <a:stretch>
            <a:fillRect/>
          </a:stretch>
        </p:blipFill>
        <p:spPr>
          <a:xfrm>
            <a:off x="1377732" y="4539189"/>
            <a:ext cx="7010692" cy="1482100"/>
          </a:xfrm>
          <a:prstGeom prst="rect">
            <a:avLst/>
          </a:prstGeom>
        </p:spPr>
      </p:pic>
    </p:spTree>
    <p:extLst>
      <p:ext uri="{BB962C8B-B14F-4D97-AF65-F5344CB8AC3E}">
        <p14:creationId xmlns:p14="http://schemas.microsoft.com/office/powerpoint/2010/main" val="655882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8A53C-4EE6-4A94-B91F-B94F51EAD7AD}"/>
              </a:ext>
            </a:extLst>
          </p:cNvPr>
          <p:cNvSpPr>
            <a:spLocks noGrp="1"/>
          </p:cNvSpPr>
          <p:nvPr>
            <p:ph type="title"/>
          </p:nvPr>
        </p:nvSpPr>
        <p:spPr>
          <a:xfrm>
            <a:off x="1368000" y="872715"/>
            <a:ext cx="7092000" cy="497297"/>
          </a:xfrm>
        </p:spPr>
        <p:txBody>
          <a:bodyPr/>
          <a:lstStyle/>
          <a:p>
            <a:r>
              <a:rPr lang="da-DK" dirty="0"/>
              <a:t>Målbeskrivelsen 2022</a:t>
            </a:r>
          </a:p>
        </p:txBody>
      </p:sp>
      <p:sp>
        <p:nvSpPr>
          <p:cNvPr id="4" name="Pladsholder til dato 3">
            <a:extLst>
              <a:ext uri="{FF2B5EF4-FFF2-40B4-BE49-F238E27FC236}">
                <a16:creationId xmlns:a16="http://schemas.microsoft.com/office/drawing/2014/main" id="{65A4ABC0-1EBF-4616-8801-914659A1F840}"/>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6F4DE40E-F880-4D41-B74B-C31169CFB00F}"/>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84C640FE-077C-4F95-B191-2A505C8480E3}"/>
              </a:ext>
            </a:extLst>
          </p:cNvPr>
          <p:cNvSpPr>
            <a:spLocks noGrp="1"/>
          </p:cNvSpPr>
          <p:nvPr>
            <p:ph type="sldNum" sz="quarter" idx="16"/>
          </p:nvPr>
        </p:nvSpPr>
        <p:spPr/>
        <p:txBody>
          <a:bodyPr/>
          <a:lstStyle/>
          <a:p>
            <a:fld id="{0DAB5548-7253-48D6-B95B-F3D312A72220}" type="slidenum">
              <a:rPr lang="da-DK" smtClean="0"/>
              <a:pPr/>
              <a:t>7</a:t>
            </a:fld>
            <a:endParaRPr lang="da-DK" dirty="0"/>
          </a:p>
        </p:txBody>
      </p:sp>
      <p:sp>
        <p:nvSpPr>
          <p:cNvPr id="9" name="Pladsholder til indhold 8">
            <a:extLst>
              <a:ext uri="{FF2B5EF4-FFF2-40B4-BE49-F238E27FC236}">
                <a16:creationId xmlns:a16="http://schemas.microsoft.com/office/drawing/2014/main" id="{98143FD0-1DBD-4E7E-A5E7-56D1D0E4FF5B}"/>
              </a:ext>
            </a:extLst>
          </p:cNvPr>
          <p:cNvSpPr>
            <a:spLocks noGrp="1"/>
          </p:cNvSpPr>
          <p:nvPr>
            <p:ph sz="quarter" idx="13"/>
          </p:nvPr>
        </p:nvSpPr>
        <p:spPr/>
        <p:txBody>
          <a:bodyPr/>
          <a:lstStyle/>
          <a:p>
            <a:endParaRPr lang="da-DK" dirty="0"/>
          </a:p>
        </p:txBody>
      </p:sp>
      <p:pic>
        <p:nvPicPr>
          <p:cNvPr id="11" name="Billede 10">
            <a:extLst>
              <a:ext uri="{FF2B5EF4-FFF2-40B4-BE49-F238E27FC236}">
                <a16:creationId xmlns:a16="http://schemas.microsoft.com/office/drawing/2014/main" id="{476D16A6-BEED-435E-9B03-0FB6D84EC7E8}"/>
              </a:ext>
            </a:extLst>
          </p:cNvPr>
          <p:cNvPicPr>
            <a:picLocks noChangeAspect="1"/>
          </p:cNvPicPr>
          <p:nvPr/>
        </p:nvPicPr>
        <p:blipFill>
          <a:blip r:embed="rId2"/>
          <a:stretch>
            <a:fillRect/>
          </a:stretch>
        </p:blipFill>
        <p:spPr>
          <a:xfrm>
            <a:off x="1259633" y="1340768"/>
            <a:ext cx="6192688" cy="4820890"/>
          </a:xfrm>
          <a:prstGeom prst="rect">
            <a:avLst/>
          </a:prstGeom>
        </p:spPr>
      </p:pic>
    </p:spTree>
    <p:extLst>
      <p:ext uri="{BB962C8B-B14F-4D97-AF65-F5344CB8AC3E}">
        <p14:creationId xmlns:p14="http://schemas.microsoft.com/office/powerpoint/2010/main" val="172027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EB0058-5168-4D14-B566-05262D05998D}"/>
              </a:ext>
            </a:extLst>
          </p:cNvPr>
          <p:cNvSpPr>
            <a:spLocks noGrp="1"/>
          </p:cNvSpPr>
          <p:nvPr>
            <p:ph type="title"/>
          </p:nvPr>
        </p:nvSpPr>
        <p:spPr/>
        <p:txBody>
          <a:bodyPr/>
          <a:lstStyle/>
          <a:p>
            <a:r>
              <a:rPr lang="da-DK" dirty="0"/>
              <a:t>Praktisk og teoretisk del</a:t>
            </a:r>
          </a:p>
        </p:txBody>
      </p:sp>
      <p:sp>
        <p:nvSpPr>
          <p:cNvPr id="3" name="Pladsholder til indhold 2">
            <a:extLst>
              <a:ext uri="{FF2B5EF4-FFF2-40B4-BE49-F238E27FC236}">
                <a16:creationId xmlns:a16="http://schemas.microsoft.com/office/drawing/2014/main" id="{6D9E0D0B-CB9E-419A-9D01-1E88B25B3888}"/>
              </a:ext>
            </a:extLst>
          </p:cNvPr>
          <p:cNvSpPr>
            <a:spLocks noGrp="1"/>
          </p:cNvSpPr>
          <p:nvPr>
            <p:ph sz="quarter" idx="13"/>
          </p:nvPr>
        </p:nvSpPr>
        <p:spPr/>
        <p:txBody>
          <a:bodyPr/>
          <a:lstStyle/>
          <a:p>
            <a:r>
              <a:rPr lang="da-DK" dirty="0"/>
              <a:t>Praktisk del – 10 dage</a:t>
            </a:r>
          </a:p>
          <a:p>
            <a:pPr lvl="1"/>
            <a:r>
              <a:rPr lang="da-DK" sz="1400" dirty="0"/>
              <a:t>Der kan anvendes 10 dage til individuelt arbejde med et selvstændigt forskningsprojekt. </a:t>
            </a:r>
          </a:p>
          <a:p>
            <a:pPr lvl="1"/>
            <a:r>
              <a:rPr lang="da-DK" sz="1400" dirty="0"/>
              <a:t>Den praktiske del af forskningstræningen består i at lave en specialespecifik opgave. </a:t>
            </a:r>
            <a:r>
              <a:rPr lang="da-DK" sz="1400"/>
              <a:t>Der </a:t>
            </a:r>
            <a:r>
              <a:rPr lang="da-DK" sz="1400" dirty="0"/>
              <a:t>skal således skrives et abstrakt, og opgaven skal fremlægges mundtligt. </a:t>
            </a:r>
          </a:p>
          <a:p>
            <a:r>
              <a:rPr lang="da-DK" dirty="0"/>
              <a:t>Teoretisk del – 10 dage</a:t>
            </a:r>
          </a:p>
          <a:p>
            <a:pPr lvl="1"/>
            <a:r>
              <a:rPr lang="da-DK" dirty="0"/>
              <a:t>Modul 1 (3 dage): Introduktionskursus, afholdes af KU</a:t>
            </a:r>
          </a:p>
          <a:p>
            <a:pPr lvl="1"/>
            <a:r>
              <a:rPr lang="da-DK" dirty="0"/>
              <a:t>Modul 2 (6 dage): </a:t>
            </a:r>
            <a:r>
              <a:rPr lang="da-DK" dirty="0">
                <a:sym typeface="Wingdings" panose="05000000000000000000" pitchFamily="2" charset="2"/>
              </a:rPr>
              <a:t></a:t>
            </a:r>
            <a:endParaRPr lang="da-DK" dirty="0"/>
          </a:p>
          <a:p>
            <a:pPr lvl="1"/>
            <a:r>
              <a:rPr lang="da-DK" dirty="0"/>
              <a:t>Evaluering (1 dag): Mundtlig fremlæggelse</a:t>
            </a:r>
          </a:p>
          <a:p>
            <a:pPr marL="0" indent="0">
              <a:buNone/>
            </a:pPr>
            <a:r>
              <a:rPr lang="da-DK" dirty="0"/>
              <a:t>	</a:t>
            </a:r>
          </a:p>
        </p:txBody>
      </p:sp>
      <p:sp>
        <p:nvSpPr>
          <p:cNvPr id="4" name="Pladsholder til dato 3">
            <a:extLst>
              <a:ext uri="{FF2B5EF4-FFF2-40B4-BE49-F238E27FC236}">
                <a16:creationId xmlns:a16="http://schemas.microsoft.com/office/drawing/2014/main" id="{8D4A4E36-73A5-4E6C-B14D-B11AACE19D17}"/>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53F63109-F981-468C-A900-D5395DDF81F7}"/>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0D0D5EF9-4B50-4A21-A10D-2FCA64262BE7}"/>
              </a:ext>
            </a:extLst>
          </p:cNvPr>
          <p:cNvSpPr>
            <a:spLocks noGrp="1"/>
          </p:cNvSpPr>
          <p:nvPr>
            <p:ph type="sldNum" sz="quarter" idx="16"/>
          </p:nvPr>
        </p:nvSpPr>
        <p:spPr/>
        <p:txBody>
          <a:bodyPr/>
          <a:lstStyle/>
          <a:p>
            <a:fld id="{0DAB5548-7253-48D6-B95B-F3D312A72220}" type="slidenum">
              <a:rPr lang="da-DK" smtClean="0"/>
              <a:pPr/>
              <a:t>8</a:t>
            </a:fld>
            <a:endParaRPr lang="da-DK" dirty="0"/>
          </a:p>
        </p:txBody>
      </p:sp>
    </p:spTree>
    <p:extLst>
      <p:ext uri="{BB962C8B-B14F-4D97-AF65-F5344CB8AC3E}">
        <p14:creationId xmlns:p14="http://schemas.microsoft.com/office/powerpoint/2010/main" val="259011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EB0058-5168-4D14-B566-05262D05998D}"/>
              </a:ext>
            </a:extLst>
          </p:cNvPr>
          <p:cNvSpPr>
            <a:spLocks noGrp="1"/>
          </p:cNvSpPr>
          <p:nvPr>
            <p:ph type="title"/>
          </p:nvPr>
        </p:nvSpPr>
        <p:spPr/>
        <p:txBody>
          <a:bodyPr/>
          <a:lstStyle/>
          <a:p>
            <a:r>
              <a:rPr lang="da-DK" dirty="0"/>
              <a:t>Modul 2</a:t>
            </a:r>
          </a:p>
        </p:txBody>
      </p:sp>
      <p:sp>
        <p:nvSpPr>
          <p:cNvPr id="3" name="Pladsholder til indhold 2">
            <a:extLst>
              <a:ext uri="{FF2B5EF4-FFF2-40B4-BE49-F238E27FC236}">
                <a16:creationId xmlns:a16="http://schemas.microsoft.com/office/drawing/2014/main" id="{6D9E0D0B-CB9E-419A-9D01-1E88B25B3888}"/>
              </a:ext>
            </a:extLst>
          </p:cNvPr>
          <p:cNvSpPr>
            <a:spLocks noGrp="1"/>
          </p:cNvSpPr>
          <p:nvPr>
            <p:ph sz="quarter" idx="13"/>
          </p:nvPr>
        </p:nvSpPr>
        <p:spPr/>
        <p:txBody>
          <a:bodyPr/>
          <a:lstStyle/>
          <a:p>
            <a:r>
              <a:rPr lang="da-DK" dirty="0"/>
              <a:t>6 dage, du selv sammensætter ud fra følgende muligheder:</a:t>
            </a:r>
          </a:p>
          <a:p>
            <a:pPr lvl="1"/>
            <a:r>
              <a:rPr lang="da-DK" dirty="0" err="1"/>
              <a:t>Ort</a:t>
            </a:r>
            <a:r>
              <a:rPr lang="da-DK" dirty="0"/>
              <a:t>. Kir. Statistik og Forskningsmetodologi  (2 dage)</a:t>
            </a:r>
          </a:p>
          <a:p>
            <a:pPr lvl="1"/>
            <a:r>
              <a:rPr lang="da-DK" dirty="0"/>
              <a:t>Seminardage tilrettelagt som teoridage sammen med din vejleder og/eller</a:t>
            </a:r>
          </a:p>
          <a:p>
            <a:pPr lvl="1"/>
            <a:r>
              <a:rPr lang="da-DK" dirty="0"/>
              <a:t>Region Sjællands overbygnings-kurser ”Teori Modul II”-kurser</a:t>
            </a:r>
          </a:p>
          <a:p>
            <a:endParaRPr lang="da-DK" dirty="0"/>
          </a:p>
          <a:p>
            <a:pPr marL="360000" lvl="1" indent="0">
              <a:buNone/>
            </a:pPr>
            <a:endParaRPr lang="da-DK" dirty="0"/>
          </a:p>
          <a:p>
            <a:pPr marL="0" indent="0">
              <a:buNone/>
            </a:pPr>
            <a:r>
              <a:rPr lang="da-DK" dirty="0"/>
              <a:t>	</a:t>
            </a:r>
          </a:p>
        </p:txBody>
      </p:sp>
      <p:sp>
        <p:nvSpPr>
          <p:cNvPr id="4" name="Pladsholder til dato 3">
            <a:extLst>
              <a:ext uri="{FF2B5EF4-FFF2-40B4-BE49-F238E27FC236}">
                <a16:creationId xmlns:a16="http://schemas.microsoft.com/office/drawing/2014/main" id="{8D4A4E36-73A5-4E6C-B14D-B11AACE19D17}"/>
              </a:ext>
            </a:extLst>
          </p:cNvPr>
          <p:cNvSpPr>
            <a:spLocks noGrp="1"/>
          </p:cNvSpPr>
          <p:nvPr>
            <p:ph type="dt" sz="half" idx="14"/>
          </p:nvPr>
        </p:nvSpPr>
        <p:spPr/>
        <p:txBody>
          <a:bodyPr/>
          <a:lstStyle/>
          <a:p>
            <a:endParaRPr lang="da-DK" dirty="0"/>
          </a:p>
        </p:txBody>
      </p:sp>
      <p:sp>
        <p:nvSpPr>
          <p:cNvPr id="5" name="Pladsholder til sidefod 4">
            <a:extLst>
              <a:ext uri="{FF2B5EF4-FFF2-40B4-BE49-F238E27FC236}">
                <a16:creationId xmlns:a16="http://schemas.microsoft.com/office/drawing/2014/main" id="{53F63109-F981-468C-A900-D5395DDF81F7}"/>
              </a:ext>
            </a:extLst>
          </p:cNvPr>
          <p:cNvSpPr>
            <a:spLocks noGrp="1"/>
          </p:cNvSpPr>
          <p:nvPr>
            <p:ph type="ftr" sz="quarter" idx="15"/>
          </p:nvPr>
        </p:nvSpPr>
        <p:spPr/>
        <p:txBody>
          <a:bodyPr/>
          <a:lstStyle/>
          <a:p>
            <a:endParaRPr lang="en-GB"/>
          </a:p>
        </p:txBody>
      </p:sp>
      <p:sp>
        <p:nvSpPr>
          <p:cNvPr id="6" name="Pladsholder til slidenummer 5">
            <a:extLst>
              <a:ext uri="{FF2B5EF4-FFF2-40B4-BE49-F238E27FC236}">
                <a16:creationId xmlns:a16="http://schemas.microsoft.com/office/drawing/2014/main" id="{0D0D5EF9-4B50-4A21-A10D-2FCA64262BE7}"/>
              </a:ext>
            </a:extLst>
          </p:cNvPr>
          <p:cNvSpPr>
            <a:spLocks noGrp="1"/>
          </p:cNvSpPr>
          <p:nvPr>
            <p:ph type="sldNum" sz="quarter" idx="16"/>
          </p:nvPr>
        </p:nvSpPr>
        <p:spPr/>
        <p:txBody>
          <a:bodyPr/>
          <a:lstStyle/>
          <a:p>
            <a:fld id="{0DAB5548-7253-48D6-B95B-F3D312A72220}" type="slidenum">
              <a:rPr lang="da-DK" smtClean="0"/>
              <a:pPr/>
              <a:t>9</a:t>
            </a:fld>
            <a:endParaRPr lang="da-DK" dirty="0"/>
          </a:p>
        </p:txBody>
      </p:sp>
    </p:spTree>
    <p:extLst>
      <p:ext uri="{BB962C8B-B14F-4D97-AF65-F5344CB8AC3E}">
        <p14:creationId xmlns:p14="http://schemas.microsoft.com/office/powerpoint/2010/main" val="8198704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193039144106622"/>
</p:tagLst>
</file>

<file path=ppt/theme/theme1.xml><?xml version="1.0" encoding="utf-8"?>
<a:theme xmlns:a="http://schemas.openxmlformats.org/drawingml/2006/main" name="REGION H Hospital PowerPoint Skabelon_DKfinal">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19A5EA"/>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required":false,"placeholder":"Præsentationens titel/beskrivelse (venstre sidefod)","lines":0,"helpTexts":{"prefix":"","postfix":""},"spacing":{},"type":"textBox","name":"PresentationTitle","label":"Titel/beskrivelse","fullyQualifiedName":"PresentationTitle"},{"required":false,"placeholder":"","lines":0,"helpTexts":{"prefix":"Indsæt ønsket dato (fjerner brugernavnet)","postfix":""},"spacing":{},"type":"textBox","name":"Manuel_dato","label":"Dato","fullyQualifiedName":"Manuel_dato"}],"formDataEntries":[]}]]></TemplafyFormConfiguration>
</file>

<file path=customXml/item10.xml><?xml version="1.0" encoding="utf-8"?>
<TemplafyTemplateConfiguration><![CDATA[{"elementsMetadata":[{"type":"shape","id":"ae713dc5-85cc-451b-a01a-20018f699a24","elementConfiguration":{"inheritDimensions":"inheritNone","width":"1.9 cm","height":"1.9 cm","disableUpdates":false,"type":"image"}},{"type":"shape","id":"46ce671d-d306-4a00-b703-d1e0bb4646a3","elementConfiguration":{"inheritDimensions":"inheritNone","width":"1.9 cm","height":"13.39 cm","binding":"UserProfile.Office.LogoColor_DCU","disableUpdates":false,"type":"image"}},{"type":"shape","id":"d6b2cf2c-554b-4280-b8b1-843fbbc60f97","elementConfiguration":{"inheritDimensions":"inheritNone","width":"3.68 cm","height":"1.17 cm","binding":"UserProfile.EkstraLogo.ExtraLogoPPDCU_{{DocumentLanguage}}","disableUpdates":false,"type":"image"}},{"type":"shape","id":"c861180e-407d-4668-b4c6-541ebfa29e70","elementConfiguration":{"binding":"UserProfile.Office.Virksomhed_{{DocumentLanguage}}","disableUpdates":false,"type":"text"}},{"type":"shape","id":"a287f154-4d44-4f39-8322-6edb47819174","elementConfiguration":{"binding":"UserProfile.CenterFreeText","visibility":{"action":"hide","binding":"UserProfile.Centers.CenterUI","operator":"notEquals","compareValue":"Intet valgt"},"disableUpdates":false,"type":"text"}},{"type":"shape","id":"2cf2f105-c483-47f1-9819-ccb9788e14a0","elementConfiguration":{"binding":"UserProfile.Centers.Center_{{DocumentLanguage}}","visibility":{"action":"hide","binding":"UserProfile.Centers.CenterUI","operator":"equals","compareValue":"Intet valgt"},"disableUpdates":false,"type":"text"}},{"type":"shape","id":"94188c07-0aa5-458e-8f91-0c2d36bf5dfe","elementConfiguration":{"binding":"Form.PresentationTitle","disableUpdates":false,"type":"text"}},{"type":"shape","id":"6ca227b8-b3df-4ef2-8093-316875f77d52","elementConfiguration":{"inheritDimensions":"inheritNone","width":"2.42 cm","height":"2.5 cm","binding":"UserProfile.EkstraLogo.ExtraLogoFive_PP_DCU_{{DocumentLanguage}}","disableUpdates":false,"type":"image"}},{"type":"shape","id":"a0f93462-4dae-461a-acb0-739536e19d54","elementConfiguration":{"inheritDimensions":"inheritNone","width":"2.42 cm","height":"2.5 cm","binding":"UserProfile.EkstraLogo.ExtraLogoTwo_PP_DCU_{{DocumentLanguage}}","disableUpdates":false,"type":"image"}},{"type":"shape","id":"3f59e729-5fc4-48fd-9196-f9e61c3a37db","elementConfiguration":{"inheritDimensions":"inheritNone","width":"6.05 cm","height":"1.9 cm","binding":"UserProfile.EkstraLogo.ExtraLogoSix_PP_DCU_{{DocumentLanguage}}","disableUpdates":false,"type":"image"}},{"type":"shape","id":"e10651cd-1356-411f-9232-2709b4522e71","elementConfiguration":{"binding":"UserProfile.Name","visibility":{"action":"hide","binding":"Form.Manuel_dato","operator":"notEquals","compareValue":""},"disableUpdates":false,"type":"text"}},{"type":"shape","id":"81fc1e80-567b-4637-bc0b-3600984ba9dc","elementConfiguration":{"binding":"Form.Manuel_dato","disableUpdates":false,"type":"text"}},{"type":"shape","id":"06242d6c-b22e-48f6-bc36-b0f586fdb6d4","elementConfiguration":{"inheritDimensions":"inheritWidth","width":"1.91 cm","binding":"UserProfile.Office.LogoH_PP_DCU","disableUpdates":false,"type":"image"}},{"type":"shape","id":"16ce84a4-cb00-417a-bde0-e9580479c825","elementConfiguration":{"binding":"UserProfile.Office.Virksomhed_{{DocumentLanguage}}","disableUpdates":false,"type":"text"}},{"type":"shape","id":"cb906835-89ae-440b-acb0-3701d25abb95","elementConfiguration":{"binding":"UserProfile.CenterFreeText","visibility":{"action":"hide","binding":"UserProfile.Centers.CenterUI","operator":"notEquals","compareValue":"Intet valgt"},"disableUpdates":false,"type":"text"}},{"type":"shape","id":"b617a858-5dbf-431e-8eff-0fc6e326af5d","elementConfiguration":{"binding":"UserProfile.Centers.Center_{{DocumentLanguage}}","visibility":{"action":"hide","binding":"UserProfile.Centers.CenterUI","operator":"equals","compareValue":"Intet valgt"},"disableUpdates":false,"type":"text"}},{"type":"shape","id":"61041f79-9e8d-430c-9160-9230f233ad42","elementConfiguration":{"inheritDimensions":"inheritNone","width":"3.68 cm","height":"1.17 cm","binding":"UserProfile.EkstraLogo.ExtraLogoPPNEGDCU_{{DocumentLanguage}}","disableUpdates":false,"type":"image"}},{"type":"shape","id":"b6bc840c-b6ce-4799-b722-fa8813fb5d96","elementConfiguration":{"binding":"Form.PresentationTitle","disableUpdates":false,"type":"text"}},{"type":"shape","id":"4ceca8dd-faf1-4317-a749-66b5b860761a","elementConfiguration":{"inheritDimensions":"inheritNone","width":"1.9 cm","height":"1.9 cm","binding":"UserProfile.Office.LogoColor_DCU","disableUpdates":false,"type":"image"}},{"type":"shape","id":"320bb51c-ac99-48a9-975c-4b6ed90f1f4a","elementConfiguration":{"inheritDimensions":"inheritNone","width":"2.42 cm","height":"2.5 cm","binding":"UserProfile.EkstraLogo.ExtraLogoFive_PP_DCU_{{DocumentLanguage}}","disableUpdates":false,"type":"image"}},{"type":"shape","id":"069d006d-cc62-4778-983d-1db3d42a5058","elementConfiguration":{"inheritDimensions":"inheritNone","width":"2.42 cm","height":"2.5 cm","binding":"UserProfile.EkstraLogo.ExtraLogoTwo_PP_DCU_{{DocumentLanguage}}","disableUpdates":false,"type":"image"}},{"type":"shape","id":"0fc22ccd-f6ab-4636-bf77-d66d6520c0ab","elementConfiguration":{"inheritDimensions":"inheritNone","width":"6.05 cm","height":"1.9 cm","binding":"UserProfile.EkstraLogo.ExtraLogoSix_PP_DCU_{{DocumentLanguage}}","disableUpdates":false,"type":"image"}},{"type":"shape","id":"442ebd5c-515a-445e-98bd-2123b35d41e9","elementConfiguration":{"binding":"UserProfile.Name","visibility":{"action":"hide","binding":"Form.Manuel_dato","operator":"notEquals","compareValue":""},"disableUpdates":false,"type":"text"}},{"type":"shape","id":"c51ade52-54e0-472a-9df0-4d37f68df31b","elementConfiguration":{"binding":"Form.Manuel_dato","disableUpdates":false,"type":"text"}},{"type":"shape","id":"d8cddf10-66e6-4f1c-bb7c-761ea300c989","elementConfiguration":{"inheritDimensions":"inheritWidth","width":"1.91 cm","binding":"UserProfile.Office.LogoH_PP_DCU","disableUpdates":false,"type":"image"}},{"type":"shape","id":"04ae4c10-895e-45c1-9149-088274845d8c","elementConfiguration":{"binding":"UserProfile.Office.Virksomhed_{{DocumentLanguage}}","disableUpdates":false,"type":"text"}},{"type":"shape","id":"757d3ee0-8377-45c3-87dc-e30226510f4c","elementConfiguration":{"binding":"UserProfile.CenterFreeText","visibility":{"action":"hide","binding":"UserProfile.Centers.CenterUI","operator":"notEquals","compareValue":"Intet valgt"},"disableUpdates":false,"type":"text"}},{"type":"shape","id":"aef60ffa-504a-4dd6-b328-a11610212edb","elementConfiguration":{"binding":"UserProfile.Centers.Center_{{DocumentLanguage}}","visibility":{"action":"hide","binding":"UserProfile.Centers.CenterUI","operator":"equals","compareValue":"Intet valgt"},"disableUpdates":false,"type":"text"}},{"type":"shape","id":"9b7bf7ff-d306-4192-9526-eeddc4b29939","elementConfiguration":{"inheritDimensions":"inheritNone","width":"3.68 cm","height":"1.17 cm","binding":"UserProfile.EkstraLogo.ExtraLogoPPNEGDCU_{{DocumentLanguage}}","disableUpdates":false,"type":"image"}},{"type":"shape","id":"ae64a52a-ea4f-4e35-b0ba-46cff27bdf89","elementConfiguration":{"binding":"Form.PresentationTitle","disableUpdates":false,"type":"text"}},{"type":"shape","id":"8d112148-f1bf-4924-800a-27c3a899e3db","elementConfiguration":{"inheritDimensions":"inheritNone","width":"1.9 cm","height":"1.9 cm","binding":"UserProfile.Office.LogoColor_DCU","disableUpdates":false,"type":"image"}},{"type":"shape","id":"80cd18e9-7fe8-4c78-9458-b3f7b62832d8","elementConfiguration":{"inheritDimensions":"inheritNone","width":"2.42 cm","height":"2.5 cm","binding":"UserProfile.EkstraLogo.ExtraLogoFive_PP_DCU_{{DocumentLanguage}}","disableUpdates":false,"type":"image"}},{"type":"shape","id":"180ae434-e0ee-4692-830e-fc7f89fd72bc","elementConfiguration":{"inheritDimensions":"inheritNone","width":"2.42 cm","height":"2.5 cm","binding":"UserProfile.EkstraLogo.ExtraLogoTwo_PP_DCU_{{DocumentLanguage}}","disableUpdates":false,"type":"image"}},{"type":"shape","id":"8c4ff74f-dd93-44c6-a0ba-80d313f0d7d1","elementConfiguration":{"inheritDimensions":"inheritNone","width":"6.05 cm","height":"1.9 cm","binding":"UserProfile.EkstraLogo.ExtraLogoSix_PP_DCU_{{DocumentLanguage}}","disableUpdates":false,"type":"image"}},{"type":"shape","id":"e7a81e1f-87a9-4f12-9adb-69735b2b5d1b","elementConfiguration":{"binding":"UserProfile.Name","visibility":{"action":"hide","binding":"Form.Manuel_dato","operator":"notEquals","compareValue":""},"disableUpdates":false,"type":"text"}},{"type":"shape","id":"0f9ffa3b-6103-4771-8c08-c9948bd838d5","elementConfiguration":{"binding":"Form.Manuel_dato","disableUpdates":false,"type":"text"}},{"type":"shape","id":"b489b56d-44ca-41d5-9feb-2e093d8e2dc3","elementConfiguration":{"inheritDimensions":"inheritWidth","width":"1.91 cm","binding":"UserProfile.Office.LogoH_PP_DCU","disableUpdates":false,"type":"image"}},{"type":"shape","id":"86e0fb78-632b-427f-97bf-302936fd5400","elementConfiguration":{"binding":"UserProfile.Office.Virksomhed_{{DocumentLanguage}}","disableUpdates":false,"type":"text"}},{"type":"shape","id":"230dad9a-7d93-464c-b623-a4af7b885538","elementConfiguration":{"binding":"UserProfile.CenterFreeText","visibility":{"action":"hide","binding":"UserProfile.Centers.CenterUI","operator":"notEquals","compareValue":"Intet valgt"},"disableUpdates":false,"type":"text"}},{"type":"shape","id":"625d4435-c135-468b-864d-4cc80593da76","elementConfiguration":{"binding":"UserProfile.Centers.Center_{{DocumentLanguage}}","visibility":{"action":"hide","binding":"UserProfile.Centers.CenterUI","operator":"equals","compareValue":"Intet valgt"},"disableUpdates":false,"type":"text"}},{"type":"shape","id":"4831c450-2ed8-44c7-8e41-a49c0a5596bc","elementConfiguration":{"inheritDimensions":"inheritNone","width":"3.68 cm","height":"1.17 cm","binding":"UserProfile.EkstraLogo.ExtraLogoPPNEGDCU_{{DocumentLanguage}}","disableUpdates":false,"type":"image"}},{"type":"shape","id":"63381a92-7c1d-48db-bd43-98e1f3e2202d","elementConfiguration":{"binding":"Form.PresentationTitle","disableUpdates":false,"type":"text"}},{"type":"shape","id":"b5b0e8d8-7333-44bb-b72f-08f54b1916fd","elementConfiguration":{"binding":"UserProfile.Name","visibility":{"action":"hide","binding":"Form.Manuel_dato","operator":"notEquals","compareValue":""},"disableUpdates":false,"type":"text"}},{"type":"shape","id":"04908db3-f344-44dc-bfcd-25aa98ecc697","elementConfiguration":{"inheritDimensions":"inheritNone","width":"1.9 cm","height":"1.9 cm","binding":"UserProfile.Office.LogoColor_DCU","disableUpdates":false,"type":"image"}},{"type":"shape","id":"7f648a3b-7d13-4856-b8f4-9c05cba30e2c","elementConfiguration":{"inheritDimensions":"inheritNone","width":"2.42 cm","height":"2.5 cm","binding":"UserProfile.EkstraLogo.ExtraLogoFive_PP_DCU_{{DocumentLanguage}}","disableUpdates":false,"type":"image"}},{"type":"shape","id":"ef77b2e4-c427-479f-86ef-073c4f231628","elementConfiguration":{"inheritDimensions":"inheritNone","width":"2.42 cm","height":"2.5 cm","binding":"UserProfile.EkstraLogo.ExtraLogoTwo_PP_DCU_{{DocumentLanguage}}","disableUpdates":false,"type":"image"}},{"type":"shape","id":"eb9e70a7-06f9-4d37-8852-1433cd189fee","elementConfiguration":{"inheritDimensions":"inheritNone","width":"6.05 cm","height":"1.9 cm","binding":"UserProfile.EkstraLogo.ExtraLogoSix_PP_DCU_{{DocumentLanguage}}","disableUpdates":false,"type":"image"}},{"type":"shape","id":"c54e651f-108a-49d0-b908-783dfdcbfabf","elementConfiguration":{"binding":"Form.Manuel_dato","disableUpdates":false,"type":"text"}},{"type":"shape","id":"0455bee5-66a7-4e25-86f1-cd7f108de5c2","elementConfiguration":{"inheritDimensions":"inheritWidth","width":"1.91 cm","binding":"UserProfile.Office.LogoH_PP_DCU","disableUpdates":false,"type":"image"}},{"type":"shape","id":"24038b97-0e9b-462d-a224-a974852cdb6b","elementConfiguration":{"inheritDimensions":"inheritNone","width":"1.9 cm","height":"13.39 cm","binding":"UserProfile.Office.LogoColor_DCU","disableUpdates":false,"type":"image"}},{"type":"shape","id":"bd36b78e-a012-478d-ba45-8e95a6c8521e","elementConfiguration":{"inheritDimensions":"inheritNone","width":"25.4 cm","height":"19.06 cm","binding":"UserProfile.Centers.VaelgKorrektSkabelonDCU","disableUpdates":false,"type":"image"}},{"type":"shape","id":"60859073-b294-4506-83a0-7e7a388a99f2","elementConfiguration":{"inheritDimensions":"inheritNone","width":"25.4 cm","height":"19.06 cm","binding":"UserProfile.Centers.VaelgKorrektSkabelonDCU","disableUpdates":false,"type":"image"}},{"type":"shape","id":"7267d273-52ad-4b07-9d12-afae5c11f560","elementConfiguration":{"binding":"Form.PresentationTitle","disableUpdates":false,"type":"text"}},{"type":"shape","id":"82c6bee1-8298-4154-a3a5-60774a528659","elementConfiguration":{"binding":"UserProfile.Name","visibility":{"action":"hide","binding":"Form.Manuel_dato","operator":"notEquals","compareValue":""},"disableUpdates":false,"type":"text"}},{"type":"shape","id":"d3d94388-947c-4e66-b88a-cd98b78331d6","elementConfiguration":{"inheritDimensions":"inheritNone","width":"3.68 cm","height":"1.17 cm","binding":"UserProfile.EkstraLogo.ExtraLogoPPNEGDCU_{{DocumentLanguage}}","disableUpdates":false,"type":"image"}},{"type":"shape","id":"9bc05b96-33f9-4803-b90f-35f199ac5d55","elementConfiguration":{"binding":"UserProfile.Office.Virksomhed_{{DocumentLanguage}}","disableUpdates":false,"type":"text"}},{"type":"shape","id":"2ee553d6-87c4-40b6-aafe-405950c320e5","elementConfiguration":{"binding":"UserProfile.CenterFreeText","visibility":{"action":"hide","binding":"UserProfile.Centers.CenterUI","operator":"notEquals","compareValue":"Intet valgt"},"disableUpdates":false,"type":"text"}},{"type":"shape","id":"bfbfb338-7b52-4cf0-9441-62272a225503","elementConfiguration":{"binding":"UserProfile.Centers.Center_{{DocumentLanguage}}","visibility":{"action":"hide","binding":"UserProfile.Centers.CenterUI","operator":"equals","compareValue":"Intet valgt"},"disableUpdates":false,"type":"text"}},{"type":"shape","id":"35d26814-8a98-47c0-9698-90fc54c7b294","elementConfiguration":{"inheritDimensions":"inheritNone","width":"2.42 cm","height":"2.5 cm","binding":"UserProfile.EkstraLogo.ExtraLogoTwo_PP_DCU_{{DocumentLanguage}}","disableUpdates":false,"type":"image"}},{"type":"shape","id":"689d074b-5a6e-4f29-b5f6-3d82e3a0a81d","elementConfiguration":{"inheritDimensions":"inheritNone","width":"6.05 cm","height":"1.9 cm","binding":"UserProfile.EkstraLogo.ExtraLogoSix_PP_DCU_{{DocumentLanguage}}","disableUpdates":false,"type":"image"}},{"type":"shape","id":"bbfd9576-9a05-465d-b82b-ee6ec927e87c","elementConfiguration":{"inheritDimensions":"inheritNone","width":"2.42 cm","height":"2.5 cm","binding":"UserProfile.EkstraLogo.ExtraLogoFive_PP_DCU_{{DocumentLanguage}}","disableUpdates":false,"type":"image"}},{"type":"shape","id":"61692249-e629-4dde-8ad4-cab6683fd556","elementConfiguration":{"binding":"Form.Manuel_dato","disableUpdates":false,"type":"text"}},{"type":"shape","id":"dc7a253c-ccd0-4db1-b81c-21029b35f9d8","elementConfiguration":{"inheritDimensions":"inheritWidth","width":"1.91 cm","binding":"UserProfile.Office.LogoH_PP_DCU","disableUpdates":false,"type":"image"}},{"type":"shape","id":"2bf6e2ea-d6d3-4292-9d9c-75212f06383c","elementConfiguration":{"binding":"UserProfile.Office.Virksomhed_{{DocumentLanguage}}","disableUpdates":false,"type":"text"}},{"type":"shape","id":"f38c807e-56fb-4ef4-9dfc-a1a2b883ce61","elementConfiguration":{"binding":"UserProfile.CenterFreeText","visibility":{"action":"hide","binding":"UserProfile.Centers.CenterUI","operator":"notEquals","compareValue":"Intet valgt"},"disableUpdates":false,"type":"text"}},{"type":"shape","id":"dc5cb3b8-b389-4fcb-ab83-d2723aa850c1","elementConfiguration":{"binding":"UserProfile.Centers.Center_{{DocumentLanguage}}","visibility":{"action":"hide","binding":"UserProfile.Centers.CenterUI","operator":"equals","compareValue":"Intet valgt"},"disableUpdates":false,"type":"text"}},{"type":"shape","id":"01cbdc3b-d5e7-45f6-9279-b56b1f4af62a","elementConfiguration":{"inheritDimensions":"inheritNone","width":"3.68 cm","height":"1.17 cm","binding":"UserProfile.EkstraLogo.ExtraLogoPPNEGDCU_{{DocumentLanguage}}","disableUpdates":false,"type":"image"}},{"type":"shape","id":"1a38bef8-31c0-41e8-9b63-d0681cd7c038","elementConfiguration":{"binding":"Form.PresentationTitle","disableUpdates":false,"type":"text"}},{"type":"shape","id":"c66f6532-8c17-4fe2-a069-e84759420da1","elementConfiguration":{"inheritDimensions":"inheritNone","width":"1.9 cm","height":"1.9 cm","binding":"UserProfile.Office.LogoColor_DCU","disableUpdates":false,"type":"image"}},{"type":"shape","id":"eb662f00-9acf-42c6-8ffd-9ca6f01a1e86","elementConfiguration":{"inheritDimensions":"inheritNone","width":"2.42 cm","height":"2.5 cm","binding":"UserProfile.EkstraLogo.ExtraLogoFive_PP_DCU_{{DocumentLanguage}}","disableUpdates":false,"type":"image"}},{"type":"shape","id":"4822c3ce-5bc2-4f4a-8958-31fdbc84a821","elementConfiguration":{"inheritDimensions":"inheritNone","width":"2.42 cm","height":"2.5 cm","binding":"UserProfile.EkstraLogo.ExtraLogoTwo_PP_DCU_{{DocumentLanguage}}","disableUpdates":false,"type":"image"}},{"type":"shape","id":"ea036ed5-dce6-4421-af98-30242f6b7a91","elementConfiguration":{"inheritDimensions":"inheritNone","width":"6.05 cm","height":"1.9 cm","binding":"UserProfile.EkstraLogo.ExtraLogoSix_PP_DCU_{{DocumentLanguage}}","disableUpdates":false,"type":"image"}},{"type":"shape","id":"5ad1026a-9eb5-4df7-a3a8-b545b92409a6","elementConfiguration":{"binding":"UserProfile.Name","visibility":{"action":"hide","binding":"Form.Manuel_dato","operator":"notEquals","compareValue":""},"disableUpdates":false,"type":"text"}},{"type":"shape","id":"cdfe6247-fc4e-4a1b-9cee-9ae144ccb5d0","elementConfiguration":{"binding":"Form.Manuel_dato","disableUpdates":false,"type":"text"}},{"type":"shape","id":"3e9da18f-9663-49f2-b1fd-7f11bc26f469","elementConfiguration":{"inheritDimensions":"inheritWidth","width":"1.91 cm","binding":"UserProfile.Office.LogoH_PP_DCU","disableUpdates":false,"type":"image"}},{"type":"shape","id":"1a662383-d62e-4ccd-864c-66cdbbcdde74","elementConfiguration":{"binding":"UserProfile.Office.Virksomhed_{{DocumentLanguage}}","disableUpdates":false,"type":"text"}},{"type":"shape","id":"491f503b-4f76-4b53-aef6-84c27d2754cb","elementConfiguration":{"binding":"UserProfile.CenterFreeText","visibility":{"action":"hide","binding":"UserProfile.Centers.CenterUI","operator":"notEquals","compareValue":"Intet valgt"},"disableUpdates":false,"type":"text"}},{"type":"shape","id":"70ee3cc3-9846-4a6c-9d75-be8b6c463222","elementConfiguration":{"binding":"UserProfile.Centers.Center_{{DocumentLanguage}}","visibility":{"action":"hide","binding":"UserProfile.Centers.CenterUI","operator":"equals","compareValue":"Intet valgt"},"disableUpdates":false,"type":"text"}},{"type":"shape","id":"7e008f84-ecc2-4b22-93e2-bebb8993cee1","elementConfiguration":{"inheritDimensions":"inheritNone","width":"3.68 cm","height":"1.17 cm","binding":"UserProfile.EkstraLogo.ExtraLogoPPNEGDCU_{{DocumentLanguage}}","disableUpdates":false,"type":"image"}},{"type":"shape","id":"21421b22-9f3d-40b9-bb17-1db2d85c87ec","elementConfiguration":{"binding":"Form.PresentationTitle","disableUpdates":false,"type":"text"}},{"type":"shape","id":"8858b01c-b96f-4217-a42b-e6049adad58c","elementConfiguration":{"inheritDimensions":"inheritNone","width":"1.9 cm","height":"1.9 cm","binding":"UserProfile.Office.LogoColor_DCU","disableUpdates":false,"type":"image"}},{"type":"shape","id":"d60a75b2-2928-4582-98b2-0ad969e04a64","elementConfiguration":{"inheritDimensions":"inheritNone","width":"2.42 cm","height":"2.5 cm","binding":"UserProfile.EkstraLogo.ExtraLogoFive_PP_DCU_{{DocumentLanguage}}","disableUpdates":false,"type":"image"}},{"type":"shape","id":"146d68cd-9786-4f5f-aad3-b1feec1c152d","elementConfiguration":{"inheritDimensions":"inheritNone","width":"2.42 cm","height":"2.5 cm","binding":"UserProfile.EkstraLogo.ExtraLogoTwo_PP_DCU_{{DocumentLanguage}}","disableUpdates":false,"type":"image"}},{"type":"shape","id":"191f1cf8-e7a4-4b20-b649-62fe20678b93","elementConfiguration":{"inheritDimensions":"inheritNone","width":"6.05 cm","height":"1.9 cm","binding":"UserProfile.EkstraLogo.ExtraLogoSix_PP_DCU_{{DocumentLanguage}}","disableUpdates":false,"type":"image"}},{"type":"shape","id":"e16ebb6a-aa4c-46fd-812b-1620f35bfed9","elementConfiguration":{"binding":"UserProfile.Name","visibility":{"action":"hide","binding":"Form.Manuel_dato","operator":"notEquals","compareValue":""},"disableUpdates":false,"type":"text"}},{"type":"shape","id":"57b408b3-c77f-413d-bff8-d0bf17a333a0","elementConfiguration":{"binding":"Form.Manuel_dato","disableUpdates":false,"type":"text"}},{"type":"shape","id":"9e09d550-92c9-4eb5-a31b-41cd939be7ec","elementConfiguration":{"inheritDimensions":"inheritWidth","width":"1.91 cm","binding":"UserProfile.Office.LogoH_PP_DCU","disableUpdates":false,"type":"image"}},{"type":"shape","id":"d238cb10-68ce-4d3f-a40b-853e48ca1d99","elementConfiguration":{"inheritDimensions":"inheritNone","width":"1.9 cm","height":"19.05 cm","binding":"UserProfile.Office.LogoColor_DCU","disableUpdates":false,"type":"image"}},{"type":"shape","id":"354adccb-242d-47f6-9910-5b821ff8e3b3","elementConfiguration":{"binding":"UserProfile.Office.Virksomhed_{{DocumentLanguage}}","disableUpdates":false,"type":"text"}},{"type":"shape","id":"61a108ed-dcc8-4c79-8146-e1130efca470","elementConfiguration":{"binding":"UserProfile.CenterFreeText","visibility":{"action":"hide","binding":"UserProfile.Centers.CenterUI","operator":"notEquals","compareValue":"Intet valgt"},"disableUpdates":false,"type":"text"}},{"type":"shape","id":"bf9c7ab8-70b0-45df-8a46-37396b03148f","elementConfiguration":{"binding":"UserProfile.Centers.Center_{{DocumentLanguage}}","visibility":{"action":"hide","binding":"UserProfile.Centers.CenterUI","operator":"equals","compareValue":"Intet valgt"},"disableUpdates":false,"type":"text"}},{"type":"shape","id":"e7a698b9-abb1-41a5-a15b-6bf0acf9de3e","elementConfiguration":{"binding":"Form.PresentationTitle","disableUpdates":false,"type":"text"}},{"type":"shape","id":"74201857-77d3-4ad0-8a2f-fe39688a3293","elementConfiguration":{"inheritDimensions":"inheritNone","width":"3.68 cm","height":"1.17 cm","binding":"UserProfile.EkstraLogo.ExtraLogoPPNEGDCU_{{DocumentLanguage}}","disableUpdates":false,"type":"image"}},{"type":"shape","id":"a5343627-01bf-479b-84d4-b5dabfeca188","elementConfiguration":{"inheritDimensions":"inheritNone","width":"6.05 cm","height":"1.9 cm","binding":"UserProfile.EkstraLogo.ExtraLogoSixNEG_PP_DCU_{{DocumentLanguage}}","disableUpdates":false,"type":"image"}},{"type":"shape","id":"4e3f48f6-e770-4715-ae57-9568648e7960","elementConfiguration":{"inheritDimensions":"inheritNone","width":"2.42 cm","height":"2.5 cm","binding":"UserProfile.EkstraLogo.ExtraLogoFive_PP_DCU_{{DocumentLanguage}}","disableUpdates":false,"type":"image"}},{"type":"shape","id":"20e460e7-f6a2-4b33-b83a-c65876824e24","elementConfiguration":{"inheritDimensions":"inheritNone","width":"2.42 cm","height":"2.5 cm","binding":"UserProfile.EkstraLogo.ExtraLogoTwo_PP_DCU_{{DocumentLanguage}}","disableUpdates":false,"type":"image"}},{"type":"shape","id":"55d9526a-d11e-4f5a-a502-a7c0e6b79c10","elementConfiguration":{"binding":"UserProfile.Name","visibility":{"action":"hide","binding":"Form.Manuel_dato","operator":"notEquals","compareValue":""},"disableUpdates":false,"type":"text"}},{"type":"shape","id":"58469150-d0f4-49c2-a18c-7bd25a2e8aaf","elementConfiguration":{"binding":"Form.Manuel_dato","disableUpdates":false,"type":"text"}},{"type":"shape","id":"a2c41bde-36e2-455c-8a0a-de151ff4f33d","elementConfiguration":{"inheritDimensions":"inheritWidth","width":"1.91 cm","binding":"UserProfile.Office.LogoH_PP_DCU","disableUpdates":false,"type":"image"}},{"type":"shape","id":"1760edb1-47a7-4f8b-8421-c507eced0c50","elementConfiguration":{"binding":"UserProfile.Office.Virksomhed_{{DocumentLanguage}}","disableUpdates":false,"type":"text"}},{"type":"shape","id":"706bf8f2-6855-4540-9e48-78acee2864d6","elementConfiguration":{"binding":"UserProfile.CenterFreeText","visibility":{"action":"hide","binding":"UserProfile.Centers.CenterUI","operator":"notEquals","compareValue":"Intet valgt"},"disableUpdates":false,"type":"text"}},{"type":"shape","id":"301d28f1-7992-4189-b801-defafa3376bf","elementConfiguration":{"binding":"UserProfile.Centers.Center_{{DocumentLanguage}}","visibility":{"action":"hide","binding":"UserProfile.Centers.CenterUI","operator":"equals","compareValue":"Intet valgt"},"disableUpdates":false,"type":"text"}},{"type":"shape","id":"22ebedb1-56b1-4cb1-b05e-0f5dc3356ff1","elementConfiguration":{"inheritDimensions":"inheritNone","width":"3.68 cm","height":"1.17 cm","binding":"UserProfile.EkstraLogo.ExtraLogoPPNEGDCU_{{DocumentLanguage}}","disableUpdates":false,"type":"image"}},{"type":"shape","id":"e05552ae-999e-46d0-8a21-b76ac563f2b5","elementConfiguration":{"binding":"Form.PresentationTitle","disableUpdates":false,"type":"text"}},{"type":"shape","id":"1b51032d-c5e3-4153-9675-f0a3f7d6a9b9","elementConfiguration":{"inheritDimensions":"inheritNone","width":"1.9 cm","height":"1.9 cm","binding":"UserProfile.Office.LogoColor_DCU","disableUpdates":false,"type":"image"}},{"type":"shape","id":"f7635bd5-432b-494a-b2fd-089983f7c208","elementConfiguration":{"inheritDimensions":"inheritNone","width":"2.42 cm","height":"2.5 cm","binding":"UserProfile.EkstraLogo.ExtraLogoFive_PP_DCU_{{DocumentLanguage}}","disableUpdates":false,"type":"image"}},{"type":"shape","id":"de4042f4-6e2f-4f01-9dbd-322106f74ccb","elementConfiguration":{"inheritDimensions":"inheritNone","width":"2.42 cm","height":"2.5 cm","binding":"UserProfile.EkstraLogo.ExtraLogoTwo_PP_DCU_{{DocumentLanguage}}","disableUpdates":false,"type":"image"}},{"type":"shape","id":"03434ae5-d1f1-4362-b7d8-2cca119d7043","elementConfiguration":{"inheritDimensions":"inheritNone","width":"6.05 cm","height":"1.9 cm","binding":"UserProfile.EkstraLogo.ExtraLogoSix_PP_DCU_{{DocumentLanguage}}","disableUpdates":false,"type":"image"}},{"type":"shape","id":"70d5f6db-b921-4b0e-adde-2500ad8983d1","elementConfiguration":{"binding":"UserProfile.Name","visibility":{"action":"hide","binding":"Form.Manuel_dato","operator":"notEquals","compareValue":""},"disableUpdates":false,"type":"text"}},{"type":"shape","id":"e8621f48-5e0e-415b-8339-7ba83e9b53b3","elementConfiguration":{"binding":"Form.Manuel_dato","disableUpdates":false,"type":"text"}},{"type":"shape","id":"b888bf54-9fdd-454f-93b9-63cde7f01d02","elementConfiguration":{"inheritDimensions":"inheritWidth","width":"1.91 cm","binding":"UserProfile.Office.LogoH_PP_DCU","disableUpdates":false,"type":"image"}},{"type":"shape","id":"bf1c8dae-1b30-4918-b418-8550bda0d8e6","elementConfiguration":{"inheritDimensions":"inheritNone","width":"1.9 cm","height":"1.9 cm","binding":"UserProfile.Office.LogoColor_DCU","disableUpdates":false,"type":"image"}},{"type":"shape","id":"357ee243-68c8-4756-a08a-61386787a151","elementConfiguration":{"binding":"UserProfile.Office.Virksomhed_{{DocumentLanguage}}","disableUpdates":false,"type":"text"}},{"type":"shape","id":"b971e457-0e90-434c-919c-0e7b8b66b59d","elementConfiguration":{"binding":"UserProfile.CenterFreeText","visibility":{"action":"hide","binding":"UserProfile.Centers.CenterUI","operator":"notEquals","compareValue":"Intet valgt"},"disableUpdates":false,"type":"text"}},{"type":"shape","id":"750975c1-6691-4a68-8421-c12917ea668a","elementConfiguration":{"binding":"UserProfile.Centers.Center_{{DocumentLanguage}}","visibility":{"action":"hide","binding":"UserProfile.Centers.CenterUI","operator":"equals","compareValue":"Intet valgt"},"disableUpdates":false,"type":"text"}},{"type":"shape","id":"5aec8dde-f299-4e59-b482-3f6cb3e4397c","elementConfiguration":{"binding":"Form.PresentationTitle","disableUpdates":false,"type":"text"}},{"type":"shape","id":"b941b590-80c6-4a37-945c-617c87ed23dd","elementConfiguration":{"inheritDimensions":"inheritNone","width":"3.68 cm","height":"1.17 cm","binding":"UserProfile.EkstraLogo.ExtraLogoPPNEGDCU_{{DocumentLanguage}}","disableUpdates":false,"type":"image"}},{"type":"shape","id":"185b30ca-1ca1-4484-a0ea-22ad51ad0825","elementConfiguration":{"inheritDimensions":"inheritNone","width":"2.42 cm","height":"2.5 cm","binding":"UserProfile.EkstraLogo.ExtraLogoFive_PP_DCU_{{DocumentLanguage}}","disableUpdates":false,"type":"image"}},{"type":"shape","id":"a483519a-4778-4661-a629-41b6632a76be","elementConfiguration":{"inheritDimensions":"inheritNone","width":"2.42 cm","height":"2.5 cm","binding":"UserProfile.EkstraLogo.ExtraLogoTwo_PP_DCU_{{DocumentLanguage}}","disableUpdates":false,"type":"image"}},{"type":"shape","id":"570968a8-053e-4c27-9186-ccb8e8cff1ba","elementConfiguration":{"inheritDimensions":"inheritNone","width":"6.05 cm","height":"1.9 cm","binding":"UserProfile.EkstraLogo.ExtraLogoSix_PP_DCU_{{DocumentLanguage}}","disableUpdates":false,"type":"image"}},{"type":"shape","id":"5e7c2409-a880-4d62-9bf1-58c1218c68d8","elementConfiguration":{"binding":"UserProfile.Name","visibility":{"action":"hide","binding":"Form.Manuel_dato","operator":"notEquals","compareValue":""},"disableUpdates":false,"type":"text"}},{"type":"shape","id":"e29f7531-cd11-4bfc-8012-0a70f913936f","elementConfiguration":{"binding":"Form.Manuel_dato","disableUpdates":false,"type":"text"}},{"type":"shape","id":"a108793f-54fa-4f2c-b826-ac18909bbe75","elementConfiguration":{"inheritDimensions":"inheritWidth","width":"1.91 cm","binding":"UserProfile.Office.LogoH_PP_DCU","disableUpdates":false,"type":"image"}}],"transformationConfigurations":[{"colorTheme":"{{UserProfile.Office.ApplyColorTheme}}","originalColorThemeXml":"<a:clrScheme name=\"REGION H Hospital\" xmlns:a=\"http://schemas.openxmlformats.org/drawingml/2006/main\"><a:dk1><a:srgbClr val=\"333333\" /></a:dk1><a:lt1><a:srgbClr val=\"FFFFFF\" /></a:lt1><a:dk2><a:srgbClr val=\"575757\" /></a:dk2><a:lt2><a:srgbClr val=\"CCEBFA\" /></a:lt2><a:accent1><a:srgbClr val=\"99D7F6\" /></a:accent1><a:accent2><a:srgbClr val=\"333333\" /></a:accent2><a:accent3><a:srgbClr val=\"4DB9EF\" /></a:accent3><a:accent4><a:srgbClr val=\"666666\" /></a:accent4><a:accent5><a:srgbClr val=\"19A5EA\" /></a:accent5><a:accent6><a:srgbClr val=\"999999\" /></a:accent6><a:hlink><a:srgbClr val=\"0086CC\" /></a:hlink><a:folHlink><a:srgbClr val=\"808080\" /></a:folHlink></a:clrScheme>","disableUpdates":false,"type":"colorTheme"}],"templateName":"","templateDescription":"","enableDocumentContentUpdater":true,"version":"1.3"}]]></TemplafyTemplateConfiguration>
</file>

<file path=customXml/item11.xml><?xml version="1.0" encoding="utf-8"?>
<TemplafySlideFormConfiguration><![CDATA[{"formFields":[],"formDataEntries":[]}]]></TemplafySlideFormConfiguration>
</file>

<file path=customXml/item12.xml><?xml version="1.0" encoding="utf-8"?>
<TemplafySlideTemplateConfiguration><![CDATA[{"documentContentValidatorConfiguration":{"enableDocumentContentValidator":false,"documentContentValidatorVersion":0},"elementsMetadata":[],"slideId":"637153631342128825","enableDocumentContentUpdater":true,"version":"1.3"}]]></TemplafySlideTemplateConfiguration>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p:properties xmlns:p="http://schemas.microsoft.com/office/2006/metadata/properties" xmlns:xsi="http://www.w3.org/2001/XMLSchema-instance" xmlns:pc="http://schemas.microsoft.com/office/infopath/2007/PartnerControls">
  <documentManagement>
    <kc74b372b3334699b4e72520c476ed78 xmlns="366bff4a-5faf-4db2-9d2e-7a355cd37463">
      <Terms xmlns="http://schemas.microsoft.com/office/infopath/2007/PartnerControls"/>
    </kc74b372b3334699b4e72520c476ed78>
    <TaxCatchAll xmlns="366bff4a-5faf-4db2-9d2e-7a355cd37463"/>
    <Samtykkenummer_x0020__x0028_EKSTRA_x0020_FELT_x0029_ xmlns="366bff4a-5faf-4db2-9d2e-7a355cd37463" xsi:nil="true"/>
    <dbc5aed9fb72446faa8a7d9fac56a59b xmlns="366bff4a-5faf-4db2-9d2e-7a355cd37463">
      <Terms xmlns="http://schemas.microsoft.com/office/infopath/2007/PartnerControls"/>
    </dbc5aed9fb72446faa8a7d9fac56a59b>
    <m28b146797cf4628914f9b73bbbb76cf xmlns="366bff4a-5faf-4db2-9d2e-7a355cd37463">
      <Terms xmlns="http://schemas.microsoft.com/office/infopath/2007/PartnerControls"/>
    </m28b146797cf4628914f9b73bbbb76cf>
    <PublishingExpirationDate xmlns="http://schemas.microsoft.com/sharepoint/v3" xsi:nil="true"/>
    <Samtykkenummer xmlns="366bff4a-5faf-4db2-9d2e-7a355cd37463" xsi:nil="true"/>
    <PublishingStartDate xmlns="http://schemas.microsoft.com/sharepoint/v3" xsi:nil="true"/>
    <wic_System_Copyright xmlns="http://schemas.microsoft.com/sharepoint/v3/fields" xsi:nil="true"/>
    <RightsOfUse2 xmlns="e928d5af-e96b-4dfc-bf74-47435c3a32c4">Fri afbenyttelse</RightsOfUse2>
    <_dlc_DocId xmlns="366bff4a-5faf-4db2-9d2e-7a355cd37463">HBISPHOS-100467996-1</_dlc_DocId>
    <_dlc_DocIdUrl xmlns="366bff4a-5faf-4db2-9d2e-7a355cd37463">
      <Url>https://www.bispebjerghospital.dk/afdelinger-og-klinikker/ortopaedkirurgisk-afdeling/forskning-og-udvikling/forskningstraening/_layouts/15/DocIdRedir.aspx?ID=HBISPHOS-100467996-1</Url>
      <Description>HBISPHOS-100467996-1</Description>
    </_dlc_DocIdUrl>
    <Dokumenttype xmlns="366bff4a-5faf-4db2-9d2e-7a355cd37463" xsi:nil="true"/>
    <Yderligere_x0020_information xmlns="366bff4a-5faf-4db2-9d2e-7a355cd37463" xsi:nil="true"/>
    <Sidst_x0020_opdateret xmlns="366bff4a-5faf-4db2-9d2e-7a355cd37463" xsi:nil="true"/>
  </documentManagement>
</p:properties>
</file>

<file path=customXml/item2.xml><?xml version="1.0" encoding="utf-8"?>
<TemplafySlideTemplateConfiguration><![CDATA[{"documentContentValidatorConfiguration":{"enableDocumentContentValidator":false,"documentContentValidatorVersion":0},"elementsMetadata":[],"slideId":"637153631342128825","enableDocumentContentUpdater":true,"version":"1.3"}]]></TemplafySlideTemplateConfiguration>
</file>

<file path=customXml/item3.xml><?xml version="1.0" encoding="utf-8"?>
<TemplafySlideFormConfiguration><![CDATA[{"formFields":[],"formDataEntries":[]}]]></TemplafySlideFormConfiguration>
</file>

<file path=customXml/item4.xml><?xml version="1.0" encoding="utf-8"?>
<ct:contentTypeSchema xmlns:ct="http://schemas.microsoft.com/office/2006/metadata/contentType" xmlns:ma="http://schemas.microsoft.com/office/2006/metadata/properties/metaAttributes" ct:_="" ma:_="" ma:contentTypeName="Dokument" ma:contentTypeID="0x0101000CAE4ED2A6DE1F44B7674B80630F9FCA" ma:contentTypeVersion="10" ma:contentTypeDescription="Opret et nyt dokument." ma:contentTypeScope="" ma:versionID="cac3f5f114023e546182e862dc088c8e">
  <xsd:schema xmlns:xsd="http://www.w3.org/2001/XMLSchema" xmlns:xs="http://www.w3.org/2001/XMLSchema" xmlns:p="http://schemas.microsoft.com/office/2006/metadata/properties" xmlns:ns1="http://schemas.microsoft.com/sharepoint/v3" xmlns:ns2="366bff4a-5faf-4db2-9d2e-7a355cd37463" xmlns:ns3="http://schemas.microsoft.com/sharepoint/v3/fields" xmlns:ns4="e928d5af-e96b-4dfc-bf74-47435c3a32c4" targetNamespace="http://schemas.microsoft.com/office/2006/metadata/properties" ma:root="true" ma:fieldsID="bbfdd9506f8f52af7a733969ecb82cf7" ns1:_="" ns2:_="" ns3:_="" ns4:_="">
    <xsd:import namespace="http://schemas.microsoft.com/sharepoint/v3"/>
    <xsd:import namespace="366bff4a-5faf-4db2-9d2e-7a355cd37463"/>
    <xsd:import namespace="http://schemas.microsoft.com/sharepoint/v3/fields"/>
    <xsd:import namespace="e928d5af-e96b-4dfc-bf74-47435c3a32c4"/>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m28b146797cf4628914f9b73bbbb76cf" minOccurs="0"/>
                <xsd:element ref="ns2:TaxCatchAll" minOccurs="0"/>
                <xsd:element ref="ns2:dbc5aed9fb72446faa8a7d9fac56a59b" minOccurs="0"/>
                <xsd:element ref="ns2:kc74b372b3334699b4e72520c476ed78"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6bff4a-5faf-4db2-9d2e-7a355cd37463"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m28b146797cf4628914f9b73bbbb76cf" ma:index="16" nillable="true" ma:taxonomy="true" ma:internalName="m28b146797cf4628914f9b73bbbb76cf" ma:taxonomyFieldName="taggedtags" ma:displayName="Emneord" ma:fieldId="{628b1467-97cf-4628-914f-9b73bbbb76cf}"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85bc408b-bbcb-4789-9287-591f1b990725}" ma:internalName="TaxCatchAll" ma:showField="CatchAllData" ma:web="366bff4a-5faf-4db2-9d2e-7a355cd37463">
      <xsd:complexType>
        <xsd:complexContent>
          <xsd:extension base="dms:MultiChoiceLookup">
            <xsd:sequence>
              <xsd:element name="Value" type="dms:Lookup" maxOccurs="unbounded" minOccurs="0" nillable="true"/>
            </xsd:sequence>
          </xsd:extension>
        </xsd:complexContent>
      </xsd:complexType>
    </xsd:element>
    <xsd:element name="dbc5aed9fb72446faa8a7d9fac56a59b" ma:index="19" nillable="true" ma:taxonomy="true" ma:internalName="dbc5aed9fb72446faa8a7d9fac56a59b" ma:taxonomyFieldName="division" ma:displayName="Virksomhed" ma:fieldId="{dbc5aed9-fb72-446f-aa8a-7d9fac56a59b}"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kc74b372b3334699b4e72520c476ed78" ma:index="21" nillable="true" ma:taxonomy="true" ma:internalName="kc74b372b3334699b4e72520c476ed78" ma:taxonomyFieldName="unit" ma:displayName="Enhed" ma:fieldId="{4c74b372-b333-4699-b4e7-2520c476ed78}" ma:sspId="b335dc01-0bcb-4bbd-8ab2-2c7581a3c65b" ma:termSetId="b8e18aba-abaa-48d4-b0c3-8c4aae54e1fc" ma:anchorId="983585d0-069c-4cd6-a6d1-bde4fc8e1433"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28d5af-e96b-4dfc-bf74-47435c3a32c4"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TemplateConfiguration><![CDATA[{"documentContentValidatorConfiguration":{"enableDocumentContentValidator":false,"documentContentValidatorVersion":0},"elementsMetadata":[],"slideId":"637153631342128825","enableDocumentContentUpdater":true,"version":"1.3"}]]></TemplafySlideTemplate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TemplafySlideTemplateConfiguration><![CDATA[{"documentContentValidatorConfiguration":{"enableDocumentContentValidator":false,"documentContentValidatorVersion":0},"elementsMetadata":[],"slideId":"637153631341800875","enableDocumentContentUpdater":true,"version":"1.3"}]]></TemplafySlideTemplateConfiguration>
</file>

<file path=customXml/item9.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536BB02-875E-4D6A-96A4-1D5D6AF72155}"/>
</file>

<file path=customXml/itemProps10.xml><?xml version="1.0" encoding="utf-8"?>
<ds:datastoreItem xmlns:ds="http://schemas.openxmlformats.org/officeDocument/2006/customXml" ds:itemID="{6FFF86B1-8DC8-41C3-AA4B-2B784E6F506B}"/>
</file>

<file path=customXml/itemProps11.xml><?xml version="1.0" encoding="utf-8"?>
<ds:datastoreItem xmlns:ds="http://schemas.openxmlformats.org/officeDocument/2006/customXml" ds:itemID="{C030AF3F-DAB1-448A-AB4B-80B4A7C9C266}"/>
</file>

<file path=customXml/itemProps12.xml><?xml version="1.0" encoding="utf-8"?>
<ds:datastoreItem xmlns:ds="http://schemas.openxmlformats.org/officeDocument/2006/customXml" ds:itemID="{2AC6B8D2-B62C-4BCE-A506-983361329A69}"/>
</file>

<file path=customXml/itemProps13.xml><?xml version="1.0" encoding="utf-8"?>
<ds:datastoreItem xmlns:ds="http://schemas.openxmlformats.org/officeDocument/2006/customXml" ds:itemID="{FBAB5598-52B6-4AFF-8BE3-3FF97B6B41F4}"/>
</file>

<file path=customXml/itemProps14.xml><?xml version="1.0" encoding="utf-8"?>
<ds:datastoreItem xmlns:ds="http://schemas.openxmlformats.org/officeDocument/2006/customXml" ds:itemID="{38C3A6CE-1514-4451-A61A-70964BAE77C4}"/>
</file>

<file path=customXml/itemProps2.xml><?xml version="1.0" encoding="utf-8"?>
<ds:datastoreItem xmlns:ds="http://schemas.openxmlformats.org/officeDocument/2006/customXml" ds:itemID="{29EC148A-BEBF-46DD-83F6-4B9242D74260}"/>
</file>

<file path=customXml/itemProps3.xml><?xml version="1.0" encoding="utf-8"?>
<ds:datastoreItem xmlns:ds="http://schemas.openxmlformats.org/officeDocument/2006/customXml" ds:itemID="{9329F8CD-4C2D-4364-85F3-6E0024A7CAB4}"/>
</file>

<file path=customXml/itemProps4.xml><?xml version="1.0" encoding="utf-8"?>
<ds:datastoreItem xmlns:ds="http://schemas.openxmlformats.org/officeDocument/2006/customXml" ds:itemID="{88C571A8-AD89-4A7D-9BFC-44467E347A67}"/>
</file>

<file path=customXml/itemProps5.xml><?xml version="1.0" encoding="utf-8"?>
<ds:datastoreItem xmlns:ds="http://schemas.openxmlformats.org/officeDocument/2006/customXml" ds:itemID="{8282E499-3B84-45AC-9191-A9DCA3603FF0}"/>
</file>

<file path=customXml/itemProps6.xml><?xml version="1.0" encoding="utf-8"?>
<ds:datastoreItem xmlns:ds="http://schemas.openxmlformats.org/officeDocument/2006/customXml" ds:itemID="{B5718CDB-9D0D-4690-9430-C1EF110AEB1C}"/>
</file>

<file path=customXml/itemProps7.xml><?xml version="1.0" encoding="utf-8"?>
<ds:datastoreItem xmlns:ds="http://schemas.openxmlformats.org/officeDocument/2006/customXml" ds:itemID="{4473059B-A04E-4A37-9FFC-9E6A4A20B03F}"/>
</file>

<file path=customXml/itemProps8.xml><?xml version="1.0" encoding="utf-8"?>
<ds:datastoreItem xmlns:ds="http://schemas.openxmlformats.org/officeDocument/2006/customXml" ds:itemID="{C2D64CBE-9F88-4A21-90C2-BD0AA564674F}"/>
</file>

<file path=customXml/itemProps9.xml><?xml version="1.0" encoding="utf-8"?>
<ds:datastoreItem xmlns:ds="http://schemas.openxmlformats.org/officeDocument/2006/customXml" ds:itemID="{531F3203-8F72-4A03-B3AC-04626AF5B036}"/>
</file>

<file path=docProps/app.xml><?xml version="1.0" encoding="utf-8"?>
<Properties xmlns="http://schemas.openxmlformats.org/officeDocument/2006/extended-properties" xmlns:vt="http://schemas.openxmlformats.org/officeDocument/2006/docPropsVTypes">
  <Template/>
  <TotalTime>0</TotalTime>
  <Words>224</Words>
  <Application>Microsoft Office PowerPoint</Application>
  <PresentationFormat>Skærmshow (4:3)</PresentationFormat>
  <Paragraphs>49</Paragraphs>
  <Slides>11</Slides>
  <Notes>1</Notes>
  <HiddenSlides>0</HiddenSlides>
  <MMClips>0</MMClips>
  <ScaleCrop>false</ScaleCrop>
  <HeadingPairs>
    <vt:vector size="6" baseType="variant">
      <vt:variant>
        <vt:lpstr>Benyttede skrifttyper</vt:lpstr>
      </vt:variant>
      <vt:variant>
        <vt:i4>1</vt:i4>
      </vt:variant>
      <vt:variant>
        <vt:lpstr>Tema</vt:lpstr>
      </vt:variant>
      <vt:variant>
        <vt:i4>1</vt:i4>
      </vt:variant>
      <vt:variant>
        <vt:lpstr>Slidetitler</vt:lpstr>
      </vt:variant>
      <vt:variant>
        <vt:i4>11</vt:i4>
      </vt:variant>
    </vt:vector>
  </HeadingPairs>
  <TitlesOfParts>
    <vt:vector size="13" baseType="lpstr">
      <vt:lpstr>Arial</vt:lpstr>
      <vt:lpstr>REGION H Hospital PowerPoint Skabelon_DKfinal</vt:lpstr>
      <vt:lpstr>Forskningstræning  De formelle krav</vt:lpstr>
      <vt:lpstr>Sundhedsstyrelsen</vt:lpstr>
      <vt:lpstr>PowerPoint-præsentation</vt:lpstr>
      <vt:lpstr>PowerPoint-præsentation</vt:lpstr>
      <vt:lpstr>PowerPoint-præsentation</vt:lpstr>
      <vt:lpstr>Målbeskrivelsen 2014</vt:lpstr>
      <vt:lpstr>Målbeskrivelsen 2022</vt:lpstr>
      <vt:lpstr>Praktisk og teoretisk del</vt:lpstr>
      <vt:lpstr>Modul 2</vt:lpstr>
      <vt:lpstr>Modul 2</vt:lpstr>
      <vt:lpstr>Uddannelseslaege.dk</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2015-01-13T08:58:59Z</dcterms:created>
  <dcterms:modified xsi:type="dcterms:W3CDTF">2023-06-07T21:05:58Z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emplafyTimeStamp">
    <vt:lpwstr>2019-03-05T08:54:38.1693040Z</vt:lpwstr>
  </property>
  <property fmtid="{D5CDD505-2E9C-101B-9397-08002B2CF9AE}" pid="4" name="TemplafyTenantId">
    <vt:lpwstr>regionh</vt:lpwstr>
  </property>
  <property fmtid="{D5CDD505-2E9C-101B-9397-08002B2CF9AE}" pid="5" name="TemplafyTemplateId">
    <vt:lpwstr>637153626302213499</vt:lpwstr>
  </property>
  <property fmtid="{D5CDD505-2E9C-101B-9397-08002B2CF9AE}" pid="6" name="TemplafyUserProfileId">
    <vt:lpwstr>636480626534513449</vt:lpwstr>
  </property>
  <property fmtid="{D5CDD505-2E9C-101B-9397-08002B2CF9AE}" pid="7" name="TemplafyLanguageCode">
    <vt:lpwstr>da-DK</vt:lpwstr>
  </property>
  <property fmtid="{D5CDD505-2E9C-101B-9397-08002B2CF9AE}" pid="8" name="ContentTypeId">
    <vt:lpwstr>0x0101000CAE4ED2A6DE1F44B7674B80630F9FCA</vt:lpwstr>
  </property>
  <property fmtid="{D5CDD505-2E9C-101B-9397-08002B2CF9AE}" pid="9" name="_dlc_DocIdItemGuid">
    <vt:lpwstr>f80cf2f6-0c7e-4837-95a3-acde5bcf7842</vt:lpwstr>
  </property>
</Properties>
</file>